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70" r:id="rId6"/>
    <p:sldId id="271" r:id="rId7"/>
    <p:sldId id="260" r:id="rId8"/>
    <p:sldId id="262" r:id="rId9"/>
    <p:sldId id="264" r:id="rId10"/>
    <p:sldId id="265" r:id="rId11"/>
    <p:sldId id="268" r:id="rId12"/>
    <p:sldId id="269" r:id="rId13"/>
    <p:sldId id="272" r:id="rId14"/>
    <p:sldId id="273" r:id="rId15"/>
    <p:sldId id="267"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5F6AA4-6D44-4466-926E-2F365CB8059B}" v="152" dt="2023-09-27T08:06:02.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Диас Суюнбай" userId="07d64e2203de8eef" providerId="LiveId" clId="{ED5F6AA4-6D44-4466-926E-2F365CB8059B}"/>
    <pc:docChg chg="undo custSel addSld delSld modSld">
      <pc:chgData name="Диас Суюнбай" userId="07d64e2203de8eef" providerId="LiveId" clId="{ED5F6AA4-6D44-4466-926E-2F365CB8059B}" dt="2023-09-27T08:06:02.754" v="393" actId="1076"/>
      <pc:docMkLst>
        <pc:docMk/>
      </pc:docMkLst>
      <pc:sldChg chg="addSp modSp new mod setBg">
        <pc:chgData name="Диас Суюнбай" userId="07d64e2203de8eef" providerId="LiveId" clId="{ED5F6AA4-6D44-4466-926E-2F365CB8059B}" dt="2023-09-27T08:01:31.560" v="372" actId="26606"/>
        <pc:sldMkLst>
          <pc:docMk/>
          <pc:sldMk cId="591316025" sldId="256"/>
        </pc:sldMkLst>
        <pc:spChg chg="mod">
          <ac:chgData name="Диас Суюнбай" userId="07d64e2203de8eef" providerId="LiveId" clId="{ED5F6AA4-6D44-4466-926E-2F365CB8059B}" dt="2023-09-27T08:01:31.560" v="372" actId="26606"/>
          <ac:spMkLst>
            <pc:docMk/>
            <pc:sldMk cId="591316025" sldId="256"/>
            <ac:spMk id="2" creationId="{0FDC9BDF-53A9-D31B-08B6-F2EBA2282562}"/>
          </ac:spMkLst>
        </pc:spChg>
        <pc:spChg chg="mod">
          <ac:chgData name="Диас Суюнбай" userId="07d64e2203de8eef" providerId="LiveId" clId="{ED5F6AA4-6D44-4466-926E-2F365CB8059B}" dt="2023-09-27T08:01:31.560" v="372" actId="26606"/>
          <ac:spMkLst>
            <pc:docMk/>
            <pc:sldMk cId="591316025" sldId="256"/>
            <ac:spMk id="3" creationId="{D0B581FE-9F32-6938-CE5B-958C4F4A616D}"/>
          </ac:spMkLst>
        </pc:spChg>
        <pc:spChg chg="add">
          <ac:chgData name="Диас Суюнбай" userId="07d64e2203de8eef" providerId="LiveId" clId="{ED5F6AA4-6D44-4466-926E-2F365CB8059B}" dt="2023-09-27T08:01:31.560" v="372" actId="26606"/>
          <ac:spMkLst>
            <pc:docMk/>
            <pc:sldMk cId="591316025" sldId="256"/>
            <ac:spMk id="8" creationId="{1BF0792A-0F2B-4A2E-AB38-0A4F18A3072D}"/>
          </ac:spMkLst>
        </pc:spChg>
        <pc:spChg chg="add">
          <ac:chgData name="Диас Суюнбай" userId="07d64e2203de8eef" providerId="LiveId" clId="{ED5F6AA4-6D44-4466-926E-2F365CB8059B}" dt="2023-09-27T08:01:31.560" v="372" actId="26606"/>
          <ac:spMkLst>
            <pc:docMk/>
            <pc:sldMk cId="591316025" sldId="256"/>
            <ac:spMk id="10" creationId="{F57DB18D-C2F1-4C8C-8808-9C01ECE6834E}"/>
          </ac:spMkLst>
        </pc:spChg>
        <pc:grpChg chg="add">
          <ac:chgData name="Диас Суюнбай" userId="07d64e2203de8eef" providerId="LiveId" clId="{ED5F6AA4-6D44-4466-926E-2F365CB8059B}" dt="2023-09-27T08:01:31.560" v="372" actId="26606"/>
          <ac:grpSpMkLst>
            <pc:docMk/>
            <pc:sldMk cId="591316025" sldId="256"/>
            <ac:grpSpMk id="12" creationId="{E5D935FA-3336-4941-9214-E250A5727F40}"/>
          </ac:grpSpMkLst>
        </pc:grpChg>
        <pc:picChg chg="add">
          <ac:chgData name="Диас Суюнбай" userId="07d64e2203de8eef" providerId="LiveId" clId="{ED5F6AA4-6D44-4466-926E-2F365CB8059B}" dt="2023-09-27T08:01:31.560" v="372" actId="26606"/>
          <ac:picMkLst>
            <pc:docMk/>
            <pc:sldMk cId="591316025" sldId="256"/>
            <ac:picMk id="20" creationId="{75CC23F7-9F20-4C4B-8608-BD4DE9728FA5}"/>
          </ac:picMkLst>
        </pc:picChg>
        <pc:cxnChg chg="add">
          <ac:chgData name="Диас Суюнбай" userId="07d64e2203de8eef" providerId="LiveId" clId="{ED5F6AA4-6D44-4466-926E-2F365CB8059B}" dt="2023-09-27T08:01:31.560" v="372" actId="26606"/>
          <ac:cxnSpMkLst>
            <pc:docMk/>
            <pc:sldMk cId="591316025" sldId="256"/>
            <ac:cxnSpMk id="16" creationId="{87F797D1-251E-41FE-9FF8-AD487DEF28AC}"/>
          </ac:cxnSpMkLst>
        </pc:cxnChg>
        <pc:cxnChg chg="add">
          <ac:chgData name="Диас Суюнбай" userId="07d64e2203de8eef" providerId="LiveId" clId="{ED5F6AA4-6D44-4466-926E-2F365CB8059B}" dt="2023-09-27T08:01:31.560" v="372" actId="26606"/>
          <ac:cxnSpMkLst>
            <pc:docMk/>
            <pc:sldMk cId="591316025" sldId="256"/>
            <ac:cxnSpMk id="18" creationId="{09A0CE28-0E59-4F4D-9855-8A8DCE9A8EFE}"/>
          </ac:cxnSpMkLst>
        </pc:cxnChg>
      </pc:sldChg>
      <pc:sldChg chg="addSp delSp modSp new mod setBg delDesignElem">
        <pc:chgData name="Диас Суюнбай" userId="07d64e2203de8eef" providerId="LiveId" clId="{ED5F6AA4-6D44-4466-926E-2F365CB8059B}" dt="2023-09-27T07:08:55.485" v="169" actId="27636"/>
        <pc:sldMkLst>
          <pc:docMk/>
          <pc:sldMk cId="1480894356" sldId="257"/>
        </pc:sldMkLst>
        <pc:spChg chg="del">
          <ac:chgData name="Диас Суюнбай" userId="07d64e2203de8eef" providerId="LiveId" clId="{ED5F6AA4-6D44-4466-926E-2F365CB8059B}" dt="2023-09-26T11:35:44.288" v="160" actId="21"/>
          <ac:spMkLst>
            <pc:docMk/>
            <pc:sldMk cId="1480894356" sldId="257"/>
            <ac:spMk id="2" creationId="{23FCAB1F-8BC6-9ACF-E8CE-831166562821}"/>
          </ac:spMkLst>
        </pc:spChg>
        <pc:spChg chg="mod ord">
          <ac:chgData name="Диас Суюнбай" userId="07d64e2203de8eef" providerId="LiveId" clId="{ED5F6AA4-6D44-4466-926E-2F365CB8059B}" dt="2023-09-27T07:08:55.485" v="169" actId="27636"/>
          <ac:spMkLst>
            <pc:docMk/>
            <pc:sldMk cId="1480894356" sldId="257"/>
            <ac:spMk id="3" creationId="{CE9FFBEC-FFBA-F0DB-BEE2-63DF1FFDF394}"/>
          </ac:spMkLst>
        </pc:spChg>
        <pc:spChg chg="add del">
          <ac:chgData name="Диас Суюнбай" userId="07d64e2203de8eef" providerId="LiveId" clId="{ED5F6AA4-6D44-4466-926E-2F365CB8059B}" dt="2023-09-27T07:08:55.395" v="168"/>
          <ac:spMkLst>
            <pc:docMk/>
            <pc:sldMk cId="1480894356" sldId="257"/>
            <ac:spMk id="9" creationId="{2EB492CD-616E-47F8-933B-5E2D952A0593}"/>
          </ac:spMkLst>
        </pc:spChg>
        <pc:spChg chg="add del">
          <ac:chgData name="Диас Суюнбай" userId="07d64e2203de8eef" providerId="LiveId" clId="{ED5F6AA4-6D44-4466-926E-2F365CB8059B}" dt="2023-09-27T07:08:55.395" v="168"/>
          <ac:spMkLst>
            <pc:docMk/>
            <pc:sldMk cId="1480894356" sldId="257"/>
            <ac:spMk id="11" creationId="{59383CF9-23B5-4335-9B21-1791C4CF1C75}"/>
          </ac:spMkLst>
        </pc:spChg>
        <pc:spChg chg="add del">
          <ac:chgData name="Диас Суюнбай" userId="07d64e2203de8eef" providerId="LiveId" clId="{ED5F6AA4-6D44-4466-926E-2F365CB8059B}" dt="2023-09-27T07:08:55.395" v="168"/>
          <ac:spMkLst>
            <pc:docMk/>
            <pc:sldMk cId="1480894356" sldId="257"/>
            <ac:spMk id="13" creationId="{0007FE00-9498-4706-B255-6437B0252C02}"/>
          </ac:spMkLst>
        </pc:spChg>
        <pc:picChg chg="add mod">
          <ac:chgData name="Диас Суюнбай" userId="07d64e2203de8eef" providerId="LiveId" clId="{ED5F6AA4-6D44-4466-926E-2F365CB8059B}" dt="2023-09-26T11:35:52.820" v="161" actId="26606"/>
          <ac:picMkLst>
            <pc:docMk/>
            <pc:sldMk cId="1480894356" sldId="257"/>
            <ac:picMk id="4" creationId="{76E33F12-53EF-7582-AA1E-14977AE26508}"/>
          </ac:picMkLst>
        </pc:picChg>
      </pc:sldChg>
      <pc:sldChg chg="addSp delSp modSp new mod setBg">
        <pc:chgData name="Диас Суюнбай" userId="07d64e2203de8eef" providerId="LiveId" clId="{ED5F6AA4-6D44-4466-926E-2F365CB8059B}" dt="2023-09-27T07:48:13.598" v="365" actId="26606"/>
        <pc:sldMkLst>
          <pc:docMk/>
          <pc:sldMk cId="3291135485" sldId="258"/>
        </pc:sldMkLst>
        <pc:spChg chg="del">
          <ac:chgData name="Диас Суюнбай" userId="07d64e2203de8eef" providerId="LiveId" clId="{ED5F6AA4-6D44-4466-926E-2F365CB8059B}" dt="2023-09-27T07:08:25.492" v="166" actId="21"/>
          <ac:spMkLst>
            <pc:docMk/>
            <pc:sldMk cId="3291135485" sldId="258"/>
            <ac:spMk id="2" creationId="{40E05993-8B15-8318-145F-DC63E0B3C15D}"/>
          </ac:spMkLst>
        </pc:spChg>
        <pc:spChg chg="mod">
          <ac:chgData name="Диас Суюнбай" userId="07d64e2203de8eef" providerId="LiveId" clId="{ED5F6AA4-6D44-4466-926E-2F365CB8059B}" dt="2023-09-27T07:48:13.598" v="365" actId="26606"/>
          <ac:spMkLst>
            <pc:docMk/>
            <pc:sldMk cId="3291135485" sldId="258"/>
            <ac:spMk id="3" creationId="{4FD7D46E-FA75-5648-FDEB-6AB3E52DD87E}"/>
          </ac:spMkLst>
        </pc:spChg>
        <pc:grpChg chg="add">
          <ac:chgData name="Диас Суюнбай" userId="07d64e2203de8eef" providerId="LiveId" clId="{ED5F6AA4-6D44-4466-926E-2F365CB8059B}" dt="2023-09-27T07:48:13.598" v="365" actId="26606"/>
          <ac:grpSpMkLst>
            <pc:docMk/>
            <pc:sldMk cId="3291135485" sldId="258"/>
            <ac:grpSpMk id="1031" creationId="{FEB7DF70-0A31-4A61-9C8B-3333776A15B8}"/>
          </ac:grpSpMkLst>
        </pc:grpChg>
        <pc:picChg chg="add mod">
          <ac:chgData name="Диас Суюнбай" userId="07d64e2203de8eef" providerId="LiveId" clId="{ED5F6AA4-6D44-4466-926E-2F365CB8059B}" dt="2023-09-27T07:48:13.598" v="365" actId="26606"/>
          <ac:picMkLst>
            <pc:docMk/>
            <pc:sldMk cId="3291135485" sldId="258"/>
            <ac:picMk id="1026" creationId="{4E9139DD-38FE-DF7C-2ABE-4105817ACB4A}"/>
          </ac:picMkLst>
        </pc:picChg>
      </pc:sldChg>
      <pc:sldChg chg="addSp delSp modSp new mod setBg">
        <pc:chgData name="Диас Суюнбай" userId="07d64e2203de8eef" providerId="LiveId" clId="{ED5F6AA4-6D44-4466-926E-2F365CB8059B}" dt="2023-09-27T07:51:07.766" v="371"/>
        <pc:sldMkLst>
          <pc:docMk/>
          <pc:sldMk cId="2582560023" sldId="259"/>
        </pc:sldMkLst>
        <pc:spChg chg="del">
          <ac:chgData name="Диас Суюнбай" userId="07d64e2203de8eef" providerId="LiveId" clId="{ED5F6AA4-6D44-4466-926E-2F365CB8059B}" dt="2023-09-26T10:52:23.979" v="49" actId="21"/>
          <ac:spMkLst>
            <pc:docMk/>
            <pc:sldMk cId="2582560023" sldId="259"/>
            <ac:spMk id="2" creationId="{E77B8960-533A-D9E8-3D5F-49C128952544}"/>
          </ac:spMkLst>
        </pc:spChg>
        <pc:spChg chg="add del mod">
          <ac:chgData name="Диас Суюнбай" userId="07d64e2203de8eef" providerId="LiveId" clId="{ED5F6AA4-6D44-4466-926E-2F365CB8059B}" dt="2023-09-27T07:50:50.487" v="366" actId="26606"/>
          <ac:spMkLst>
            <pc:docMk/>
            <pc:sldMk cId="2582560023" sldId="259"/>
            <ac:spMk id="3" creationId="{E7095095-912F-D0DE-FC09-86973AA10623}"/>
          </ac:spMkLst>
        </pc:spChg>
        <pc:graphicFrameChg chg="add del mod">
          <ac:chgData name="Диас Суюнбай" userId="07d64e2203de8eef" providerId="LiveId" clId="{ED5F6AA4-6D44-4466-926E-2F365CB8059B}" dt="2023-09-26T10:54:26.550" v="89" actId="12084"/>
          <ac:graphicFrameMkLst>
            <pc:docMk/>
            <pc:sldMk cId="2582560023" sldId="259"/>
            <ac:graphicFrameMk id="4" creationId="{7355A81D-CB08-63BC-B5F0-645A2C0AD02A}"/>
          </ac:graphicFrameMkLst>
        </pc:graphicFrameChg>
        <pc:graphicFrameChg chg="add mod">
          <ac:chgData name="Диас Суюнбай" userId="07d64e2203de8eef" providerId="LiveId" clId="{ED5F6AA4-6D44-4466-926E-2F365CB8059B}" dt="2023-09-27T07:51:07.766" v="371"/>
          <ac:graphicFrameMkLst>
            <pc:docMk/>
            <pc:sldMk cId="2582560023" sldId="259"/>
            <ac:graphicFrameMk id="5" creationId="{AF7B8043-4C33-9DBA-9EDB-1535A9FC6BAC}"/>
          </ac:graphicFrameMkLst>
        </pc:graphicFrameChg>
      </pc:sldChg>
      <pc:sldChg chg="addSp delSp modSp new mod setBg">
        <pc:chgData name="Диас Суюнбай" userId="07d64e2203de8eef" providerId="LiveId" clId="{ED5F6AA4-6D44-4466-926E-2F365CB8059B}" dt="2023-09-27T07:36:10.745" v="316" actId="26606"/>
        <pc:sldMkLst>
          <pc:docMk/>
          <pc:sldMk cId="2638330727" sldId="260"/>
        </pc:sldMkLst>
        <pc:spChg chg="add del mod">
          <ac:chgData name="Диас Суюнбай" userId="07d64e2203de8eef" providerId="LiveId" clId="{ED5F6AA4-6D44-4466-926E-2F365CB8059B}" dt="2023-09-27T07:36:10.745" v="316" actId="26606"/>
          <ac:spMkLst>
            <pc:docMk/>
            <pc:sldMk cId="2638330727" sldId="260"/>
            <ac:spMk id="2" creationId="{4647DA68-16D4-6004-685B-44885DD833C1}"/>
          </ac:spMkLst>
        </pc:spChg>
        <pc:spChg chg="add del mod">
          <ac:chgData name="Диас Суюнбай" userId="07d64e2203de8eef" providerId="LiveId" clId="{ED5F6AA4-6D44-4466-926E-2F365CB8059B}" dt="2023-09-27T07:36:10.745" v="316" actId="26606"/>
          <ac:spMkLst>
            <pc:docMk/>
            <pc:sldMk cId="2638330727" sldId="260"/>
            <ac:spMk id="3" creationId="{D65DF217-A8EE-7D6C-5B1B-59F162B6DD46}"/>
          </ac:spMkLst>
        </pc:spChg>
        <pc:spChg chg="add">
          <ac:chgData name="Диас Суюнбай" userId="07d64e2203de8eef" providerId="LiveId" clId="{ED5F6AA4-6D44-4466-926E-2F365CB8059B}" dt="2023-09-27T07:36:10.745" v="316" actId="26606"/>
          <ac:spMkLst>
            <pc:docMk/>
            <pc:sldMk cId="2638330727" sldId="260"/>
            <ac:spMk id="7" creationId="{32D32A60-013B-47A8-8833-D2424080917B}"/>
          </ac:spMkLst>
        </pc:spChg>
        <pc:spChg chg="add">
          <ac:chgData name="Диас Суюнбай" userId="07d64e2203de8eef" providerId="LiveId" clId="{ED5F6AA4-6D44-4466-926E-2F365CB8059B}" dt="2023-09-27T07:36:10.745" v="316" actId="26606"/>
          <ac:spMkLst>
            <pc:docMk/>
            <pc:sldMk cId="2638330727" sldId="260"/>
            <ac:spMk id="8" creationId="{AE27932B-B694-4C4C-90D7-A0333A7C5876}"/>
          </ac:spMkLst>
        </pc:spChg>
        <pc:spChg chg="add del">
          <ac:chgData name="Диас Суюнбай" userId="07d64e2203de8eef" providerId="LiveId" clId="{ED5F6AA4-6D44-4466-926E-2F365CB8059B}" dt="2023-09-27T07:34:54.122" v="303" actId="26606"/>
          <ac:spMkLst>
            <pc:docMk/>
            <pc:sldMk cId="2638330727" sldId="260"/>
            <ac:spMk id="9" creationId="{482E7304-2AC2-4A5C-924D-A6AC3FFC5EAC}"/>
          </ac:spMkLst>
        </pc:spChg>
        <pc:spChg chg="add del">
          <ac:chgData name="Диас Суюнбай" userId="07d64e2203de8eef" providerId="LiveId" clId="{ED5F6AA4-6D44-4466-926E-2F365CB8059B}" dt="2023-09-27T07:34:54.122" v="303" actId="26606"/>
          <ac:spMkLst>
            <pc:docMk/>
            <pc:sldMk cId="2638330727" sldId="260"/>
            <ac:spMk id="13" creationId="{A3C183B1-1D4B-4E3D-A02E-A426E3BFA016}"/>
          </ac:spMkLst>
        </pc:spChg>
        <pc:spChg chg="add">
          <ac:chgData name="Диас Суюнбай" userId="07d64e2203de8eef" providerId="LiveId" clId="{ED5F6AA4-6D44-4466-926E-2F365CB8059B}" dt="2023-09-27T07:36:10.745" v="316" actId="26606"/>
          <ac:spMkLst>
            <pc:docMk/>
            <pc:sldMk cId="2638330727" sldId="260"/>
            <ac:spMk id="15" creationId="{A9DA474E-6B91-4200-840F-0257B2358A75}"/>
          </ac:spMkLst>
        </pc:spChg>
        <pc:graphicFrameChg chg="add del mod">
          <ac:chgData name="Диас Суюнбай" userId="07d64e2203de8eef" providerId="LiveId" clId="{ED5F6AA4-6D44-4466-926E-2F365CB8059B}" dt="2023-09-27T07:35:37.981" v="310" actId="12084"/>
          <ac:graphicFrameMkLst>
            <pc:docMk/>
            <pc:sldMk cId="2638330727" sldId="260"/>
            <ac:graphicFrameMk id="4" creationId="{F5B3C830-4A2B-EEB0-6462-7A5C3E8D750D}"/>
          </ac:graphicFrameMkLst>
        </pc:graphicFrameChg>
        <pc:graphicFrameChg chg="add del mod modGraphic">
          <ac:chgData name="Диас Суюнбай" userId="07d64e2203de8eef" providerId="LiveId" clId="{ED5F6AA4-6D44-4466-926E-2F365CB8059B}" dt="2023-09-27T07:34:54.122" v="303" actId="26606"/>
          <ac:graphicFrameMkLst>
            <pc:docMk/>
            <pc:sldMk cId="2638330727" sldId="260"/>
            <ac:graphicFrameMk id="5" creationId="{FF566740-49DC-8264-4463-361CA90E3F60}"/>
          </ac:graphicFrameMkLst>
        </pc:graphicFrameChg>
        <pc:graphicFrameChg chg="add del mod">
          <ac:chgData name="Диас Суюнбай" userId="07d64e2203de8eef" providerId="LiveId" clId="{ED5F6AA4-6D44-4466-926E-2F365CB8059B}" dt="2023-09-27T07:35:50.952" v="315" actId="12084"/>
          <ac:graphicFrameMkLst>
            <pc:docMk/>
            <pc:sldMk cId="2638330727" sldId="260"/>
            <ac:graphicFrameMk id="6" creationId="{D9AB7EA1-F571-DD75-17C2-CDE27D64244F}"/>
          </ac:graphicFrameMkLst>
        </pc:graphicFrameChg>
        <pc:graphicFrameChg chg="add">
          <ac:chgData name="Диас Суюнбай" userId="07d64e2203de8eef" providerId="LiveId" clId="{ED5F6AA4-6D44-4466-926E-2F365CB8059B}" dt="2023-09-27T07:36:10.745" v="316" actId="26606"/>
          <ac:graphicFrameMkLst>
            <pc:docMk/>
            <pc:sldMk cId="2638330727" sldId="260"/>
            <ac:graphicFrameMk id="12" creationId="{762B5CC5-377F-ACD3-E89D-6637D4139207}"/>
          </ac:graphicFrameMkLst>
        </pc:graphicFrameChg>
        <pc:picChg chg="add">
          <ac:chgData name="Диас Суюнбай" userId="07d64e2203de8eef" providerId="LiveId" clId="{ED5F6AA4-6D44-4466-926E-2F365CB8059B}" dt="2023-09-27T07:36:10.745" v="316" actId="26606"/>
          <ac:picMkLst>
            <pc:docMk/>
            <pc:sldMk cId="2638330727" sldId="260"/>
            <ac:picMk id="17" creationId="{DF63C9AD-AE6E-4512-8171-91612E84CCFB}"/>
          </ac:picMkLst>
        </pc:picChg>
        <pc:cxnChg chg="add">
          <ac:chgData name="Диас Суюнбай" userId="07d64e2203de8eef" providerId="LiveId" clId="{ED5F6AA4-6D44-4466-926E-2F365CB8059B}" dt="2023-09-27T07:36:10.745" v="316" actId="26606"/>
          <ac:cxnSpMkLst>
            <pc:docMk/>
            <pc:sldMk cId="2638330727" sldId="260"/>
            <ac:cxnSpMk id="10" creationId="{9EBB0476-5CF0-4F44-8D68-5D42D7AEE43A}"/>
          </ac:cxnSpMkLst>
        </pc:cxnChg>
        <pc:cxnChg chg="add del">
          <ac:chgData name="Диас Суюнбай" userId="07d64e2203de8eef" providerId="LiveId" clId="{ED5F6AA4-6D44-4466-926E-2F365CB8059B}" dt="2023-09-27T07:34:54.122" v="303" actId="26606"/>
          <ac:cxnSpMkLst>
            <pc:docMk/>
            <pc:sldMk cId="2638330727" sldId="260"/>
            <ac:cxnSpMk id="11" creationId="{D259FEF2-F6A5-442F-BA10-4E39EECD0ABE}"/>
          </ac:cxnSpMkLst>
        </pc:cxnChg>
        <pc:cxnChg chg="add">
          <ac:chgData name="Диас Суюнбай" userId="07d64e2203de8eef" providerId="LiveId" clId="{ED5F6AA4-6D44-4466-926E-2F365CB8059B}" dt="2023-09-27T07:36:10.745" v="316" actId="26606"/>
          <ac:cxnSpMkLst>
            <pc:docMk/>
            <pc:sldMk cId="2638330727" sldId="260"/>
            <ac:cxnSpMk id="19" creationId="{FE1A49CE-B63D-457A-A180-1C883E1A63D2}"/>
          </ac:cxnSpMkLst>
        </pc:cxnChg>
      </pc:sldChg>
      <pc:sldChg chg="delSp modSp new del mod">
        <pc:chgData name="Диас Суюнбай" userId="07d64e2203de8eef" providerId="LiveId" clId="{ED5F6AA4-6D44-4466-926E-2F365CB8059B}" dt="2023-09-27T07:36:26.991" v="318" actId="47"/>
        <pc:sldMkLst>
          <pc:docMk/>
          <pc:sldMk cId="495501935" sldId="261"/>
        </pc:sldMkLst>
        <pc:spChg chg="del">
          <ac:chgData name="Диас Суюнбай" userId="07d64e2203de8eef" providerId="LiveId" clId="{ED5F6AA4-6D44-4466-926E-2F365CB8059B}" dt="2023-09-26T11:03:02.646" v="104" actId="21"/>
          <ac:spMkLst>
            <pc:docMk/>
            <pc:sldMk cId="495501935" sldId="261"/>
            <ac:spMk id="2" creationId="{57F99081-7CE7-CB34-9288-D3CAAE3F30C0}"/>
          </ac:spMkLst>
        </pc:spChg>
        <pc:spChg chg="mod">
          <ac:chgData name="Диас Суюнбай" userId="07d64e2203de8eef" providerId="LiveId" clId="{ED5F6AA4-6D44-4466-926E-2F365CB8059B}" dt="2023-09-27T07:36:23.969" v="317" actId="21"/>
          <ac:spMkLst>
            <pc:docMk/>
            <pc:sldMk cId="495501935" sldId="261"/>
            <ac:spMk id="3" creationId="{C4D8992E-A347-88BF-EB0B-68F77543DBF3}"/>
          </ac:spMkLst>
        </pc:spChg>
      </pc:sldChg>
      <pc:sldChg chg="addSp delSp modSp new mod setBg">
        <pc:chgData name="Диас Суюнбай" userId="07d64e2203de8eef" providerId="LiveId" clId="{ED5F6AA4-6D44-4466-926E-2F365CB8059B}" dt="2023-09-27T07:36:54.585" v="323"/>
        <pc:sldMkLst>
          <pc:docMk/>
          <pc:sldMk cId="74902753" sldId="262"/>
        </pc:sldMkLst>
        <pc:spChg chg="del mod">
          <ac:chgData name="Диас Суюнбай" userId="07d64e2203de8eef" providerId="LiveId" clId="{ED5F6AA4-6D44-4466-926E-2F365CB8059B}" dt="2023-09-27T07:36:41.655" v="321" actId="21"/>
          <ac:spMkLst>
            <pc:docMk/>
            <pc:sldMk cId="74902753" sldId="262"/>
            <ac:spMk id="2" creationId="{2AE6299C-0260-14A0-E128-C45B44834C14}"/>
          </ac:spMkLst>
        </pc:spChg>
        <pc:spChg chg="del mod">
          <ac:chgData name="Диас Суюнбай" userId="07d64e2203de8eef" providerId="LiveId" clId="{ED5F6AA4-6D44-4466-926E-2F365CB8059B}" dt="2023-09-27T07:36:50.666" v="322" actId="26606"/>
          <ac:spMkLst>
            <pc:docMk/>
            <pc:sldMk cId="74902753" sldId="262"/>
            <ac:spMk id="3" creationId="{70267EF9-7B09-D617-3545-0ED786412816}"/>
          </ac:spMkLst>
        </pc:spChg>
        <pc:spChg chg="add">
          <ac:chgData name="Диас Суюнбай" userId="07d64e2203de8eef" providerId="LiveId" clId="{ED5F6AA4-6D44-4466-926E-2F365CB8059B}" dt="2023-09-27T07:36:50.666" v="322" actId="26606"/>
          <ac:spMkLst>
            <pc:docMk/>
            <pc:sldMk cId="74902753" sldId="262"/>
            <ac:spMk id="9" creationId="{32D32A60-013B-47A8-8833-D2424080917B}"/>
          </ac:spMkLst>
        </pc:spChg>
        <pc:spChg chg="add">
          <ac:chgData name="Диас Суюнбай" userId="07d64e2203de8eef" providerId="LiveId" clId="{ED5F6AA4-6D44-4466-926E-2F365CB8059B}" dt="2023-09-27T07:36:50.666" v="322" actId="26606"/>
          <ac:spMkLst>
            <pc:docMk/>
            <pc:sldMk cId="74902753" sldId="262"/>
            <ac:spMk id="11" creationId="{AE27932B-B694-4C4C-90D7-A0333A7C5876}"/>
          </ac:spMkLst>
        </pc:spChg>
        <pc:spChg chg="add">
          <ac:chgData name="Диас Суюнбай" userId="07d64e2203de8eef" providerId="LiveId" clId="{ED5F6AA4-6D44-4466-926E-2F365CB8059B}" dt="2023-09-27T07:36:50.666" v="322" actId="26606"/>
          <ac:spMkLst>
            <pc:docMk/>
            <pc:sldMk cId="74902753" sldId="262"/>
            <ac:spMk id="15" creationId="{A9DA474E-6B91-4200-840F-0257B2358A75}"/>
          </ac:spMkLst>
        </pc:spChg>
        <pc:graphicFrameChg chg="add mod">
          <ac:chgData name="Диас Суюнбай" userId="07d64e2203de8eef" providerId="LiveId" clId="{ED5F6AA4-6D44-4466-926E-2F365CB8059B}" dt="2023-09-27T07:36:54.585" v="323"/>
          <ac:graphicFrameMkLst>
            <pc:docMk/>
            <pc:sldMk cId="74902753" sldId="262"/>
            <ac:graphicFrameMk id="5" creationId="{157E8591-ED56-E1A7-1394-B8F05665DB74}"/>
          </ac:graphicFrameMkLst>
        </pc:graphicFrameChg>
        <pc:picChg chg="add">
          <ac:chgData name="Диас Суюнбай" userId="07d64e2203de8eef" providerId="LiveId" clId="{ED5F6AA4-6D44-4466-926E-2F365CB8059B}" dt="2023-09-27T07:36:50.666" v="322" actId="26606"/>
          <ac:picMkLst>
            <pc:docMk/>
            <pc:sldMk cId="74902753" sldId="262"/>
            <ac:picMk id="17" creationId="{DF63C9AD-AE6E-4512-8171-91612E84CCFB}"/>
          </ac:picMkLst>
        </pc:picChg>
        <pc:cxnChg chg="add">
          <ac:chgData name="Диас Суюнбай" userId="07d64e2203de8eef" providerId="LiveId" clId="{ED5F6AA4-6D44-4466-926E-2F365CB8059B}" dt="2023-09-27T07:36:50.666" v="322" actId="26606"/>
          <ac:cxnSpMkLst>
            <pc:docMk/>
            <pc:sldMk cId="74902753" sldId="262"/>
            <ac:cxnSpMk id="13" creationId="{9EBB0476-5CF0-4F44-8D68-5D42D7AEE43A}"/>
          </ac:cxnSpMkLst>
        </pc:cxnChg>
        <pc:cxnChg chg="add">
          <ac:chgData name="Диас Суюнбай" userId="07d64e2203de8eef" providerId="LiveId" clId="{ED5F6AA4-6D44-4466-926E-2F365CB8059B}" dt="2023-09-27T07:36:50.666" v="322" actId="26606"/>
          <ac:cxnSpMkLst>
            <pc:docMk/>
            <pc:sldMk cId="74902753" sldId="262"/>
            <ac:cxnSpMk id="19" creationId="{FE1A49CE-B63D-457A-A180-1C883E1A63D2}"/>
          </ac:cxnSpMkLst>
        </pc:cxnChg>
      </pc:sldChg>
      <pc:sldChg chg="delSp modSp new del mod">
        <pc:chgData name="Диас Суюнбай" userId="07d64e2203de8eef" providerId="LiveId" clId="{ED5F6AA4-6D44-4466-926E-2F365CB8059B}" dt="2023-09-27T07:40:06.665" v="332" actId="2696"/>
        <pc:sldMkLst>
          <pc:docMk/>
          <pc:sldMk cId="3585435584" sldId="263"/>
        </pc:sldMkLst>
        <pc:spChg chg="del mod">
          <ac:chgData name="Диас Суюнбай" userId="07d64e2203de8eef" providerId="LiveId" clId="{ED5F6AA4-6D44-4466-926E-2F365CB8059B}" dt="2023-09-26T11:06:53.960" v="123" actId="21"/>
          <ac:spMkLst>
            <pc:docMk/>
            <pc:sldMk cId="3585435584" sldId="263"/>
            <ac:spMk id="2" creationId="{08C75CC4-8852-B66C-A96D-C8C3DA0CA7DC}"/>
          </ac:spMkLst>
        </pc:spChg>
        <pc:spChg chg="mod">
          <ac:chgData name="Диас Суюнбай" userId="07d64e2203de8eef" providerId="LiveId" clId="{ED5F6AA4-6D44-4466-926E-2F365CB8059B}" dt="2023-09-27T07:37:08.261" v="328" actId="20577"/>
          <ac:spMkLst>
            <pc:docMk/>
            <pc:sldMk cId="3585435584" sldId="263"/>
            <ac:spMk id="3" creationId="{681F5235-8C62-83A9-E077-505C559B0FA9}"/>
          </ac:spMkLst>
        </pc:spChg>
      </pc:sldChg>
      <pc:sldChg chg="delSp modSp new mod">
        <pc:chgData name="Диас Суюнбай" userId="07d64e2203de8eef" providerId="LiveId" clId="{ED5F6AA4-6D44-4466-926E-2F365CB8059B}" dt="2023-09-27T07:43:49" v="362" actId="27636"/>
        <pc:sldMkLst>
          <pc:docMk/>
          <pc:sldMk cId="4035587739" sldId="264"/>
        </pc:sldMkLst>
        <pc:spChg chg="del mod">
          <ac:chgData name="Диас Суюнбай" userId="07d64e2203de8eef" providerId="LiveId" clId="{ED5F6AA4-6D44-4466-926E-2F365CB8059B}" dt="2023-09-27T07:37:27.576" v="329" actId="21"/>
          <ac:spMkLst>
            <pc:docMk/>
            <pc:sldMk cId="4035587739" sldId="264"/>
            <ac:spMk id="2" creationId="{F15528A8-BF30-AE73-F8FE-E84727CBF5E2}"/>
          </ac:spMkLst>
        </pc:spChg>
        <pc:spChg chg="mod">
          <ac:chgData name="Диас Суюнбай" userId="07d64e2203de8eef" providerId="LiveId" clId="{ED5F6AA4-6D44-4466-926E-2F365CB8059B}" dt="2023-09-27T07:43:49" v="362" actId="27636"/>
          <ac:spMkLst>
            <pc:docMk/>
            <pc:sldMk cId="4035587739" sldId="264"/>
            <ac:spMk id="3" creationId="{04DEAFDF-6D01-E449-E86A-BE7623F0C989}"/>
          </ac:spMkLst>
        </pc:spChg>
      </pc:sldChg>
      <pc:sldChg chg="addSp delSp modSp new mod">
        <pc:chgData name="Диас Суюнбай" userId="07d64e2203de8eef" providerId="LiveId" clId="{ED5F6AA4-6D44-4466-926E-2F365CB8059B}" dt="2023-09-27T07:43:33.272" v="358" actId="27636"/>
        <pc:sldMkLst>
          <pc:docMk/>
          <pc:sldMk cId="2486205518" sldId="265"/>
        </pc:sldMkLst>
        <pc:spChg chg="del">
          <ac:chgData name="Диас Суюнбай" userId="07d64e2203de8eef" providerId="LiveId" clId="{ED5F6AA4-6D44-4466-926E-2F365CB8059B}" dt="2023-09-26T11:12:50.309" v="139" actId="21"/>
          <ac:spMkLst>
            <pc:docMk/>
            <pc:sldMk cId="2486205518" sldId="265"/>
            <ac:spMk id="2" creationId="{EACD9B32-5EE0-4F8D-0B2D-3C8C34355443}"/>
          </ac:spMkLst>
        </pc:spChg>
        <pc:spChg chg="mod">
          <ac:chgData name="Диас Суюнбай" userId="07d64e2203de8eef" providerId="LiveId" clId="{ED5F6AA4-6D44-4466-926E-2F365CB8059B}" dt="2023-09-27T07:43:33.272" v="358" actId="27636"/>
          <ac:spMkLst>
            <pc:docMk/>
            <pc:sldMk cId="2486205518" sldId="265"/>
            <ac:spMk id="3" creationId="{6AEEBD23-C7D4-C904-A8CB-E848394A908B}"/>
          </ac:spMkLst>
        </pc:spChg>
        <pc:picChg chg="add mod">
          <ac:chgData name="Диас Суюнбай" userId="07d64e2203de8eef" providerId="LiveId" clId="{ED5F6AA4-6D44-4466-926E-2F365CB8059B}" dt="2023-09-27T07:43:28.818" v="356" actId="14100"/>
          <ac:picMkLst>
            <pc:docMk/>
            <pc:sldMk cId="2486205518" sldId="265"/>
            <ac:picMk id="2" creationId="{111967D6-25A0-8E8C-ECB0-DE6103461947}"/>
          </ac:picMkLst>
        </pc:picChg>
      </pc:sldChg>
      <pc:sldChg chg="add del">
        <pc:chgData name="Диас Суюнбай" userId="07d64e2203de8eef" providerId="LiveId" clId="{ED5F6AA4-6D44-4466-926E-2F365CB8059B}" dt="2023-09-27T07:40:38.008" v="337"/>
        <pc:sldMkLst>
          <pc:docMk/>
          <pc:sldMk cId="1864706343" sldId="266"/>
        </pc:sldMkLst>
      </pc:sldChg>
      <pc:sldChg chg="modSp new add del mod">
        <pc:chgData name="Диас Суюнбай" userId="07d64e2203de8eef" providerId="LiveId" clId="{ED5F6AA4-6D44-4466-926E-2F365CB8059B}" dt="2023-09-27T07:41:03.469" v="345" actId="2696"/>
        <pc:sldMkLst>
          <pc:docMk/>
          <pc:sldMk cId="2786186974" sldId="266"/>
        </pc:sldMkLst>
        <pc:spChg chg="mod">
          <ac:chgData name="Диас Суюнбай" userId="07d64e2203de8eef" providerId="LiveId" clId="{ED5F6AA4-6D44-4466-926E-2F365CB8059B}" dt="2023-09-27T07:08:55.395" v="168"/>
          <ac:spMkLst>
            <pc:docMk/>
            <pc:sldMk cId="2786186974" sldId="266"/>
            <ac:spMk id="2" creationId="{3797587A-EE2C-B358-7B45-0A8EBA048724}"/>
          </ac:spMkLst>
        </pc:spChg>
        <pc:spChg chg="mod">
          <ac:chgData name="Диас Суюнбай" userId="07d64e2203de8eef" providerId="LiveId" clId="{ED5F6AA4-6D44-4466-926E-2F365CB8059B}" dt="2023-09-27T07:40:50.357" v="341" actId="21"/>
          <ac:spMkLst>
            <pc:docMk/>
            <pc:sldMk cId="2786186974" sldId="266"/>
            <ac:spMk id="3" creationId="{E5EE3B6B-6F63-EE2A-1482-A55F09952D85}"/>
          </ac:spMkLst>
        </pc:spChg>
      </pc:sldChg>
      <pc:sldChg chg="addSp delSp modSp new del mod">
        <pc:chgData name="Диас Суюнбай" userId="07d64e2203de8eef" providerId="LiveId" clId="{ED5F6AA4-6D44-4466-926E-2F365CB8059B}" dt="2023-09-27T07:39:33.909" v="330" actId="2696"/>
        <pc:sldMkLst>
          <pc:docMk/>
          <pc:sldMk cId="1876887945" sldId="267"/>
        </pc:sldMkLst>
        <pc:spChg chg="del">
          <ac:chgData name="Диас Суюнбай" userId="07d64e2203de8eef" providerId="LiveId" clId="{ED5F6AA4-6D44-4466-926E-2F365CB8059B}" dt="2023-09-26T11:23:37.001" v="152" actId="21"/>
          <ac:spMkLst>
            <pc:docMk/>
            <pc:sldMk cId="1876887945" sldId="267"/>
            <ac:spMk id="2" creationId="{46D7C8E7-46AD-F5EC-4589-C35D2DAB59A6}"/>
          </ac:spMkLst>
        </pc:spChg>
        <pc:spChg chg="del mod">
          <ac:chgData name="Диас Суюнбай" userId="07d64e2203de8eef" providerId="LiveId" clId="{ED5F6AA4-6D44-4466-926E-2F365CB8059B}" dt="2023-09-26T11:23:32.775" v="151" actId="22"/>
          <ac:spMkLst>
            <pc:docMk/>
            <pc:sldMk cId="1876887945" sldId="267"/>
            <ac:spMk id="3" creationId="{5AA5FCB5-F5AE-2A11-B8DE-D69A84E77454}"/>
          </ac:spMkLst>
        </pc:spChg>
        <pc:picChg chg="add mod ord">
          <ac:chgData name="Диас Суюнбай" userId="07d64e2203de8eef" providerId="LiveId" clId="{ED5F6AA4-6D44-4466-926E-2F365CB8059B}" dt="2023-09-26T11:23:47.219" v="155" actId="14100"/>
          <ac:picMkLst>
            <pc:docMk/>
            <pc:sldMk cId="1876887945" sldId="267"/>
            <ac:picMk id="5" creationId="{EC0F0C46-6CD2-8E78-9E4B-77834102D6D6}"/>
          </ac:picMkLst>
        </pc:picChg>
      </pc:sldChg>
      <pc:sldChg chg="add">
        <pc:chgData name="Диас Суюнбай" userId="07d64e2203de8eef" providerId="LiveId" clId="{ED5F6AA4-6D44-4466-926E-2F365CB8059B}" dt="2023-09-27T07:39:39.808" v="331"/>
        <pc:sldMkLst>
          <pc:docMk/>
          <pc:sldMk cId="3084050529" sldId="267"/>
        </pc:sldMkLst>
      </pc:sldChg>
      <pc:sldChg chg="modSp new mod">
        <pc:chgData name="Диас Суюнбай" userId="07d64e2203de8eef" providerId="LiveId" clId="{ED5F6AA4-6D44-4466-926E-2F365CB8059B}" dt="2023-09-27T07:08:55.395" v="168"/>
        <pc:sldMkLst>
          <pc:docMk/>
          <pc:sldMk cId="3334283198" sldId="268"/>
        </pc:sldMkLst>
        <pc:spChg chg="mod">
          <ac:chgData name="Диас Суюнбай" userId="07d64e2203de8eef" providerId="LiveId" clId="{ED5F6AA4-6D44-4466-926E-2F365CB8059B}" dt="2023-09-27T07:08:55.395" v="168"/>
          <ac:spMkLst>
            <pc:docMk/>
            <pc:sldMk cId="3334283198" sldId="268"/>
            <ac:spMk id="2" creationId="{4495BB68-A077-9395-3876-CBF2DEFA045C}"/>
          </ac:spMkLst>
        </pc:spChg>
        <pc:spChg chg="mod">
          <ac:chgData name="Диас Суюнбай" userId="07d64e2203de8eef" providerId="LiveId" clId="{ED5F6AA4-6D44-4466-926E-2F365CB8059B}" dt="2023-09-27T07:08:55.395" v="168"/>
          <ac:spMkLst>
            <pc:docMk/>
            <pc:sldMk cId="3334283198" sldId="268"/>
            <ac:spMk id="3" creationId="{842004A4-930E-1D46-9CE3-6E0D0196CA53}"/>
          </ac:spMkLst>
        </pc:spChg>
      </pc:sldChg>
      <pc:sldChg chg="delSp modSp add mod">
        <pc:chgData name="Диас Суюнбай" userId="07d64e2203de8eef" providerId="LiveId" clId="{ED5F6AA4-6D44-4466-926E-2F365CB8059B}" dt="2023-09-27T07:17:22.415" v="200" actId="14100"/>
        <pc:sldMkLst>
          <pc:docMk/>
          <pc:sldMk cId="857010525" sldId="269"/>
        </pc:sldMkLst>
        <pc:spChg chg="mod">
          <ac:chgData name="Диас Суюнбай" userId="07d64e2203de8eef" providerId="LiveId" clId="{ED5F6AA4-6D44-4466-926E-2F365CB8059B}" dt="2023-09-27T07:17:22.415" v="200" actId="14100"/>
          <ac:spMkLst>
            <pc:docMk/>
            <pc:sldMk cId="857010525" sldId="269"/>
            <ac:spMk id="4" creationId="{00000000-0000-0000-0000-000000000000}"/>
          </ac:spMkLst>
        </pc:spChg>
        <pc:picChg chg="del">
          <ac:chgData name="Диас Суюнбай" userId="07d64e2203de8eef" providerId="LiveId" clId="{ED5F6AA4-6D44-4466-926E-2F365CB8059B}" dt="2023-09-27T07:17:18.650" v="199" actId="21"/>
          <ac:picMkLst>
            <pc:docMk/>
            <pc:sldMk cId="857010525" sldId="269"/>
            <ac:picMk id="7186" creationId="{00000000-0000-0000-0000-000000000000}"/>
          </ac:picMkLst>
        </pc:picChg>
      </pc:sldChg>
      <pc:sldChg chg="new del">
        <pc:chgData name="Диас Суюнбай" userId="07d64e2203de8eef" providerId="LiveId" clId="{ED5F6AA4-6D44-4466-926E-2F365CB8059B}" dt="2023-09-26T11:37:38.664" v="164" actId="2696"/>
        <pc:sldMkLst>
          <pc:docMk/>
          <pc:sldMk cId="2857110040" sldId="269"/>
        </pc:sldMkLst>
      </pc:sldChg>
      <pc:sldChg chg="modSp add">
        <pc:chgData name="Диас Суюнбай" userId="07d64e2203de8eef" providerId="LiveId" clId="{ED5F6AA4-6D44-4466-926E-2F365CB8059B}" dt="2023-09-27T07:29:18.903" v="242" actId="20577"/>
        <pc:sldMkLst>
          <pc:docMk/>
          <pc:sldMk cId="0" sldId="270"/>
        </pc:sldMkLst>
        <pc:spChg chg="mod">
          <ac:chgData name="Диас Суюнбай" userId="07d64e2203de8eef" providerId="LiveId" clId="{ED5F6AA4-6D44-4466-926E-2F365CB8059B}" dt="2023-09-27T07:10:15.207" v="193" actId="20577"/>
          <ac:spMkLst>
            <pc:docMk/>
            <pc:sldMk cId="0" sldId="270"/>
            <ac:spMk id="52226" creationId="{3A322BA5-101E-90BC-AD66-3B3CDD5422EB}"/>
          </ac:spMkLst>
        </pc:spChg>
        <pc:spChg chg="mod">
          <ac:chgData name="Диас Суюнбай" userId="07d64e2203de8eef" providerId="LiveId" clId="{ED5F6AA4-6D44-4466-926E-2F365CB8059B}" dt="2023-09-27T07:29:18.903" v="242" actId="20577"/>
          <ac:spMkLst>
            <pc:docMk/>
            <pc:sldMk cId="0" sldId="270"/>
            <ac:spMk id="52230" creationId="{A3CBC005-2BAB-353D-540F-B907EEC2F3BC}"/>
          </ac:spMkLst>
        </pc:spChg>
      </pc:sldChg>
      <pc:sldChg chg="delSp modSp add mod">
        <pc:chgData name="Диас Суюнбай" userId="07d64e2203de8eef" providerId="LiveId" clId="{ED5F6AA4-6D44-4466-926E-2F365CB8059B}" dt="2023-09-27T07:33:11.017" v="294" actId="1076"/>
        <pc:sldMkLst>
          <pc:docMk/>
          <pc:sldMk cId="0" sldId="271"/>
        </pc:sldMkLst>
        <pc:spChg chg="mod">
          <ac:chgData name="Диас Суюнбай" userId="07d64e2203de8eef" providerId="LiveId" clId="{ED5F6AA4-6D44-4466-926E-2F365CB8059B}" dt="2023-09-27T07:33:04.194" v="291" actId="14100"/>
          <ac:spMkLst>
            <pc:docMk/>
            <pc:sldMk cId="0" sldId="271"/>
            <ac:spMk id="55301" creationId="{6567AF0A-5D58-1BD1-B24F-DEE0B9A08C4E}"/>
          </ac:spMkLst>
        </pc:spChg>
        <pc:picChg chg="del">
          <ac:chgData name="Диас Суюнбай" userId="07d64e2203de8eef" providerId="LiveId" clId="{ED5F6AA4-6D44-4466-926E-2F365CB8059B}" dt="2023-09-27T07:29:29.005" v="243" actId="21"/>
          <ac:picMkLst>
            <pc:docMk/>
            <pc:sldMk cId="0" sldId="271"/>
            <ac:picMk id="55306" creationId="{8D662918-CF8A-6BFB-0FE2-0BC93A140E99}"/>
          </ac:picMkLst>
        </pc:picChg>
        <pc:picChg chg="mod">
          <ac:chgData name="Диас Суюнбай" userId="07d64e2203de8eef" providerId="LiveId" clId="{ED5F6AA4-6D44-4466-926E-2F365CB8059B}" dt="2023-09-27T07:29:32.531" v="245" actId="1076"/>
          <ac:picMkLst>
            <pc:docMk/>
            <pc:sldMk cId="0" sldId="271"/>
            <ac:picMk id="55310" creationId="{F641E79E-47E7-834F-699A-6FCE280DB97F}"/>
          </ac:picMkLst>
        </pc:picChg>
        <pc:picChg chg="mod">
          <ac:chgData name="Диас Суюнбай" userId="07d64e2203de8eef" providerId="LiveId" clId="{ED5F6AA4-6D44-4466-926E-2F365CB8059B}" dt="2023-09-27T07:33:11.017" v="294" actId="1076"/>
          <ac:picMkLst>
            <pc:docMk/>
            <pc:sldMk cId="0" sldId="271"/>
            <ac:picMk id="55312" creationId="{8B77F566-BB74-DFBE-64BC-1A74CD5CC623}"/>
          </ac:picMkLst>
        </pc:picChg>
      </pc:sldChg>
      <pc:sldChg chg="delSp modSp add mod">
        <pc:chgData name="Диас Суюнбай" userId="07d64e2203de8eef" providerId="LiveId" clId="{ED5F6AA4-6D44-4466-926E-2F365CB8059B}" dt="2023-09-27T07:17:12.250" v="198" actId="14100"/>
        <pc:sldMkLst>
          <pc:docMk/>
          <pc:sldMk cId="2524846456" sldId="272"/>
        </pc:sldMkLst>
        <pc:spChg chg="mod">
          <ac:chgData name="Диас Суюнбай" userId="07d64e2203de8eef" providerId="LiveId" clId="{ED5F6AA4-6D44-4466-926E-2F365CB8059B}" dt="2023-09-27T07:17:12.250" v="198" actId="14100"/>
          <ac:spMkLst>
            <pc:docMk/>
            <pc:sldMk cId="2524846456" sldId="272"/>
            <ac:spMk id="4" creationId="{00000000-0000-0000-0000-000000000000}"/>
          </ac:spMkLst>
        </pc:spChg>
        <pc:picChg chg="del">
          <ac:chgData name="Диас Суюнбай" userId="07d64e2203de8eef" providerId="LiveId" clId="{ED5F6AA4-6D44-4466-926E-2F365CB8059B}" dt="2023-09-27T07:17:06.249" v="196" actId="21"/>
          <ac:picMkLst>
            <pc:docMk/>
            <pc:sldMk cId="2524846456" sldId="272"/>
            <ac:picMk id="6148" creationId="{00000000-0000-0000-0000-000000000000}"/>
          </ac:picMkLst>
        </pc:picChg>
      </pc:sldChg>
      <pc:sldChg chg="delSp modSp add mod">
        <pc:chgData name="Диас Суюнбай" userId="07d64e2203de8eef" providerId="LiveId" clId="{ED5F6AA4-6D44-4466-926E-2F365CB8059B}" dt="2023-09-27T07:42:41.614" v="346" actId="21"/>
        <pc:sldMkLst>
          <pc:docMk/>
          <pc:sldMk cId="845264540" sldId="273"/>
        </pc:sldMkLst>
        <pc:spChg chg="mod">
          <ac:chgData name="Диас Суюнбай" userId="07d64e2203de8eef" providerId="LiveId" clId="{ED5F6AA4-6D44-4466-926E-2F365CB8059B}" dt="2023-09-27T07:17:48.745" v="203" actId="20577"/>
          <ac:spMkLst>
            <pc:docMk/>
            <pc:sldMk cId="845264540" sldId="273"/>
            <ac:spMk id="4" creationId="{00000000-0000-0000-0000-000000000000}"/>
          </ac:spMkLst>
        </pc:spChg>
        <pc:picChg chg="del">
          <ac:chgData name="Диас Суюнбай" userId="07d64e2203de8eef" providerId="LiveId" clId="{ED5F6AA4-6D44-4466-926E-2F365CB8059B}" dt="2023-09-27T07:42:41.614" v="346" actId="21"/>
          <ac:picMkLst>
            <pc:docMk/>
            <pc:sldMk cId="845264540" sldId="273"/>
            <ac:picMk id="5128" creationId="{00000000-0000-0000-0000-000000000000}"/>
          </ac:picMkLst>
        </pc:picChg>
      </pc:sldChg>
      <pc:sldChg chg="add">
        <pc:chgData name="Диас Суюнбай" userId="07d64e2203de8eef" providerId="LiveId" clId="{ED5F6AA4-6D44-4466-926E-2F365CB8059B}" dt="2023-09-27T07:19:30.647" v="204"/>
        <pc:sldMkLst>
          <pc:docMk/>
          <pc:sldMk cId="2159570547" sldId="274"/>
        </pc:sldMkLst>
      </pc:sldChg>
      <pc:sldChg chg="add">
        <pc:chgData name="Диас Суюнбай" userId="07d64e2203de8eef" providerId="LiveId" clId="{ED5F6AA4-6D44-4466-926E-2F365CB8059B}" dt="2023-09-27T07:20:00.330" v="205"/>
        <pc:sldMkLst>
          <pc:docMk/>
          <pc:sldMk cId="1293719562" sldId="275"/>
        </pc:sldMkLst>
      </pc:sldChg>
      <pc:sldChg chg="add">
        <pc:chgData name="Диас Суюнбай" userId="07d64e2203de8eef" providerId="LiveId" clId="{ED5F6AA4-6D44-4466-926E-2F365CB8059B}" dt="2023-09-27T07:20:20.105" v="206"/>
        <pc:sldMkLst>
          <pc:docMk/>
          <pc:sldMk cId="1833464582" sldId="276"/>
        </pc:sldMkLst>
      </pc:sldChg>
      <pc:sldChg chg="add del">
        <pc:chgData name="Диас Суюнбай" userId="07d64e2203de8eef" providerId="LiveId" clId="{ED5F6AA4-6D44-4466-926E-2F365CB8059B}" dt="2023-09-27T07:20:26.912" v="208"/>
        <pc:sldMkLst>
          <pc:docMk/>
          <pc:sldMk cId="646823305" sldId="277"/>
        </pc:sldMkLst>
      </pc:sldChg>
      <pc:sldChg chg="add">
        <pc:chgData name="Диас Суюнбай" userId="07d64e2203de8eef" providerId="LiveId" clId="{ED5F6AA4-6D44-4466-926E-2F365CB8059B}" dt="2023-09-27T07:20:44.618" v="209"/>
        <pc:sldMkLst>
          <pc:docMk/>
          <pc:sldMk cId="3202304166" sldId="277"/>
        </pc:sldMkLst>
      </pc:sldChg>
      <pc:sldChg chg="add">
        <pc:chgData name="Диас Суюнбай" userId="07d64e2203de8eef" providerId="LiveId" clId="{ED5F6AA4-6D44-4466-926E-2F365CB8059B}" dt="2023-09-27T07:21:16.232" v="210"/>
        <pc:sldMkLst>
          <pc:docMk/>
          <pc:sldMk cId="272688250" sldId="278"/>
        </pc:sldMkLst>
      </pc:sldChg>
      <pc:sldChg chg="add">
        <pc:chgData name="Диас Суюнбай" userId="07d64e2203de8eef" providerId="LiveId" clId="{ED5F6AA4-6D44-4466-926E-2F365CB8059B}" dt="2023-09-27T07:21:29.794" v="211"/>
        <pc:sldMkLst>
          <pc:docMk/>
          <pc:sldMk cId="1316614584" sldId="279"/>
        </pc:sldMkLst>
      </pc:sldChg>
      <pc:sldChg chg="add">
        <pc:chgData name="Диас Суюнбай" userId="07d64e2203de8eef" providerId="LiveId" clId="{ED5F6AA4-6D44-4466-926E-2F365CB8059B}" dt="2023-09-27T07:21:40.946" v="212"/>
        <pc:sldMkLst>
          <pc:docMk/>
          <pc:sldMk cId="570683084" sldId="280"/>
        </pc:sldMkLst>
      </pc:sldChg>
      <pc:sldChg chg="add">
        <pc:chgData name="Диас Суюнбай" userId="07d64e2203de8eef" providerId="LiveId" clId="{ED5F6AA4-6D44-4466-926E-2F365CB8059B}" dt="2023-09-27T07:22:01.746" v="213"/>
        <pc:sldMkLst>
          <pc:docMk/>
          <pc:sldMk cId="3926662940" sldId="281"/>
        </pc:sldMkLst>
      </pc:sldChg>
      <pc:sldChg chg="add">
        <pc:chgData name="Диас Суюнбай" userId="07d64e2203de8eef" providerId="LiveId" clId="{ED5F6AA4-6D44-4466-926E-2F365CB8059B}" dt="2023-09-27T07:23:53.225" v="214"/>
        <pc:sldMkLst>
          <pc:docMk/>
          <pc:sldMk cId="1532287489" sldId="282"/>
        </pc:sldMkLst>
      </pc:sldChg>
      <pc:sldChg chg="modSp add mod">
        <pc:chgData name="Диас Суюнбай" userId="07d64e2203de8eef" providerId="LiveId" clId="{ED5F6AA4-6D44-4466-926E-2F365CB8059B}" dt="2023-09-27T07:24:45.489" v="216" actId="1076"/>
        <pc:sldMkLst>
          <pc:docMk/>
          <pc:sldMk cId="2402495277" sldId="283"/>
        </pc:sldMkLst>
        <pc:picChg chg="mod">
          <ac:chgData name="Диас Суюнбай" userId="07d64e2203de8eef" providerId="LiveId" clId="{ED5F6AA4-6D44-4466-926E-2F365CB8059B}" dt="2023-09-27T07:24:45.489" v="216" actId="1076"/>
          <ac:picMkLst>
            <pc:docMk/>
            <pc:sldMk cId="2402495277" sldId="283"/>
            <ac:picMk id="3" creationId="{901DD3B6-7CA7-4AA6-8979-F9DC4914FA6A}"/>
          </ac:picMkLst>
        </pc:picChg>
      </pc:sldChg>
      <pc:sldChg chg="addSp delSp modSp add mod setBg">
        <pc:chgData name="Диас Суюнбай" userId="07d64e2203de8eef" providerId="LiveId" clId="{ED5F6AA4-6D44-4466-926E-2F365CB8059B}" dt="2023-09-27T08:06:02.754" v="393" actId="1076"/>
        <pc:sldMkLst>
          <pc:docMk/>
          <pc:sldMk cId="1959393328" sldId="284"/>
        </pc:sldMkLst>
        <pc:spChg chg="mod">
          <ac:chgData name="Диас Суюнбай" userId="07d64e2203de8eef" providerId="LiveId" clId="{ED5F6AA4-6D44-4466-926E-2F365CB8059B}" dt="2023-09-27T08:05:57.252" v="391" actId="14100"/>
          <ac:spMkLst>
            <pc:docMk/>
            <pc:sldMk cId="1959393328" sldId="284"/>
            <ac:spMk id="3" creationId="{00000000-0000-0000-0000-000000000000}"/>
          </ac:spMkLst>
        </pc:spChg>
        <pc:spChg chg="add del">
          <ac:chgData name="Диас Суюнбай" userId="07d64e2203de8eef" providerId="LiveId" clId="{ED5F6AA4-6D44-4466-926E-2F365CB8059B}" dt="2023-09-27T08:05:17.490" v="377" actId="26606"/>
          <ac:spMkLst>
            <pc:docMk/>
            <pc:sldMk cId="1959393328" sldId="284"/>
            <ac:spMk id="2055" creationId="{35C3D674-3D59-4E93-80CA-0C0A9095E816}"/>
          </ac:spMkLst>
        </pc:spChg>
        <pc:spChg chg="add del">
          <ac:chgData name="Диас Суюнбай" userId="07d64e2203de8eef" providerId="LiveId" clId="{ED5F6AA4-6D44-4466-926E-2F365CB8059B}" dt="2023-09-27T08:05:17.490" v="377" actId="26606"/>
          <ac:spMkLst>
            <pc:docMk/>
            <pc:sldMk cId="1959393328" sldId="284"/>
            <ac:spMk id="2059" creationId="{EF2A81E1-BCBE-426B-8C09-33274E69409D}"/>
          </ac:spMkLst>
        </pc:spChg>
        <pc:picChg chg="del">
          <ac:chgData name="Диас Суюнбай" userId="07d64e2203de8eef" providerId="LiveId" clId="{ED5F6AA4-6D44-4466-926E-2F365CB8059B}" dt="2023-09-27T08:05:07.922" v="375" actId="21"/>
          <ac:picMkLst>
            <pc:docMk/>
            <pc:sldMk cId="1959393328" sldId="284"/>
            <ac:picMk id="2" creationId="{1F8FE21D-A586-4EDD-B65A-F662E835D082}"/>
          </ac:picMkLst>
        </pc:picChg>
        <pc:picChg chg="add mod">
          <ac:chgData name="Диас Суюнбай" userId="07d64e2203de8eef" providerId="LiveId" clId="{ED5F6AA4-6D44-4466-926E-2F365CB8059B}" dt="2023-09-27T08:06:02.754" v="393" actId="1076"/>
          <ac:picMkLst>
            <pc:docMk/>
            <pc:sldMk cId="1959393328" sldId="284"/>
            <ac:picMk id="2050" creationId="{4A39965E-A837-9875-BDA3-66C8032C0E45}"/>
          </ac:picMkLst>
        </pc:picChg>
        <pc:picChg chg="add del">
          <ac:chgData name="Диас Суюнбай" userId="07d64e2203de8eef" providerId="LiveId" clId="{ED5F6AA4-6D44-4466-926E-2F365CB8059B}" dt="2023-09-27T08:05:17.490" v="377" actId="26606"/>
          <ac:picMkLst>
            <pc:docMk/>
            <pc:sldMk cId="1959393328" sldId="284"/>
            <ac:picMk id="2061" creationId="{39D1DDD4-5BB3-45BA-B9B3-06B62299AD79}"/>
          </ac:picMkLst>
        </pc:picChg>
        <pc:cxnChg chg="add del">
          <ac:chgData name="Диас Суюнбай" userId="07d64e2203de8eef" providerId="LiveId" clId="{ED5F6AA4-6D44-4466-926E-2F365CB8059B}" dt="2023-09-27T08:05:17.490" v="377" actId="26606"/>
          <ac:cxnSpMkLst>
            <pc:docMk/>
            <pc:sldMk cId="1959393328" sldId="284"/>
            <ac:cxnSpMk id="2057" creationId="{C884B8F8-FDC9-498B-9960-5D7260AFCB03}"/>
          </ac:cxnSpMkLst>
        </pc:cxnChg>
        <pc:cxnChg chg="add del">
          <ac:chgData name="Диас Суюнбай" userId="07d64e2203de8eef" providerId="LiveId" clId="{ED5F6AA4-6D44-4466-926E-2F365CB8059B}" dt="2023-09-27T08:05:17.490" v="377" actId="26606"/>
          <ac:cxnSpMkLst>
            <pc:docMk/>
            <pc:sldMk cId="1959393328" sldId="284"/>
            <ac:cxnSpMk id="2063" creationId="{A24DAE64-2302-42EA-8239-F2F0775CA5AD}"/>
          </ac:cxnSpMkLst>
        </pc:cxnChg>
      </pc:sldChg>
      <pc:sldChg chg="add setBg">
        <pc:chgData name="Диас Суюнбай" userId="07d64e2203de8eef" providerId="LiveId" clId="{ED5F6AA4-6D44-4466-926E-2F365CB8059B}" dt="2023-09-27T07:25:17.308" v="218"/>
        <pc:sldMkLst>
          <pc:docMk/>
          <pc:sldMk cId="4212419180" sldId="285"/>
        </pc:sldMkLst>
      </pc:sldChg>
      <pc:sldChg chg="add setBg">
        <pc:chgData name="Диас Суюнбай" userId="07d64e2203de8eef" providerId="LiveId" clId="{ED5F6AA4-6D44-4466-926E-2F365CB8059B}" dt="2023-09-27T07:44:34.499" v="363"/>
        <pc:sldMkLst>
          <pc:docMk/>
          <pc:sldMk cId="2017451994" sldId="28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B6550-5977-4FA9-B7EA-CAC31A10CC29}" type="doc">
      <dgm:prSet loTypeId="urn:microsoft.com/office/officeart/2018/layout/CircleProcess" loCatId="simpleprocesssa" qsTypeId="urn:microsoft.com/office/officeart/2005/8/quickstyle/simple4" qsCatId="simple" csTypeId="urn:microsoft.com/office/officeart/2005/8/colors/colorful2" csCatId="colorful"/>
      <dgm:spPr/>
      <dgm:t>
        <a:bodyPr/>
        <a:lstStyle/>
        <a:p>
          <a:endParaRPr lang="en-US"/>
        </a:p>
      </dgm:t>
    </dgm:pt>
    <dgm:pt modelId="{DF25D238-D147-40F8-A935-64D84630737D}">
      <dgm:prSet/>
      <dgm:spPr/>
      <dgm:t>
        <a:bodyPr/>
        <a:lstStyle/>
        <a:p>
          <a:r>
            <a:rPr lang="ru-RU"/>
            <a:t>«Полимер» термині: «поли» - көп және «мер» - біреуден тұрады. Сонымен, полимер көптеген бірліктерден тұратын молекула болып табылады. </a:t>
          </a:r>
          <a:endParaRPr lang="en-US"/>
        </a:p>
      </dgm:t>
    </dgm:pt>
    <dgm:pt modelId="{2C036A17-B83B-4395-8E7E-008FE8D80E3E}" type="parTrans" cxnId="{24CE92A6-5AF2-492F-9EA6-55D8FE7067EE}">
      <dgm:prSet/>
      <dgm:spPr/>
      <dgm:t>
        <a:bodyPr/>
        <a:lstStyle/>
        <a:p>
          <a:endParaRPr lang="en-US"/>
        </a:p>
      </dgm:t>
    </dgm:pt>
    <dgm:pt modelId="{942CA4FA-D44C-4F06-A8A1-B71C6DAC95BD}" type="sibTrans" cxnId="{24CE92A6-5AF2-492F-9EA6-55D8FE7067EE}">
      <dgm:prSet/>
      <dgm:spPr/>
      <dgm:t>
        <a:bodyPr/>
        <a:lstStyle/>
        <a:p>
          <a:endParaRPr lang="en-US"/>
        </a:p>
      </dgm:t>
    </dgm:pt>
    <dgm:pt modelId="{241F2030-4E1F-49DD-BF65-16FBC13FC7B0}">
      <dgm:prSet/>
      <dgm:spPr/>
      <dgm:t>
        <a:bodyPr/>
        <a:lstStyle/>
        <a:p>
          <a:r>
            <a:rPr lang="ru-RU"/>
            <a:t>Температураның әсеріне қатысты полимерлер екі түрге бөлінеді: термореактивті және термопластикалық. </a:t>
          </a:r>
          <a:endParaRPr lang="en-US"/>
        </a:p>
      </dgm:t>
    </dgm:pt>
    <dgm:pt modelId="{49E2102F-9ACA-4895-BE2D-3FDC828EC039}" type="parTrans" cxnId="{148949FC-A102-4367-ACA4-BF446B816CFC}">
      <dgm:prSet/>
      <dgm:spPr/>
      <dgm:t>
        <a:bodyPr/>
        <a:lstStyle/>
        <a:p>
          <a:endParaRPr lang="en-US"/>
        </a:p>
      </dgm:t>
    </dgm:pt>
    <dgm:pt modelId="{1D75CC4A-8765-4A2D-A4C7-6B724DE7668A}" type="sibTrans" cxnId="{148949FC-A102-4367-ACA4-BF446B816CFC}">
      <dgm:prSet/>
      <dgm:spPr/>
      <dgm:t>
        <a:bodyPr/>
        <a:lstStyle/>
        <a:p>
          <a:endParaRPr lang="en-US"/>
        </a:p>
      </dgm:t>
    </dgm:pt>
    <dgm:pt modelId="{9CE59864-55A5-4A3D-9B14-1D3DC8EFC745}">
      <dgm:prSet/>
      <dgm:spPr/>
      <dgm:t>
        <a:bodyPr/>
        <a:lstStyle/>
        <a:p>
          <a:r>
            <a:rPr lang="ru-RU" dirty="0" err="1"/>
            <a:t>Термопластикалық</a:t>
          </a:r>
          <a:r>
            <a:rPr lang="ru-RU" dirty="0"/>
            <a:t> </a:t>
          </a:r>
          <a:r>
            <a:rPr lang="ru-RU" dirty="0" err="1"/>
            <a:t>полимерлер</a:t>
          </a:r>
          <a:r>
            <a:rPr lang="ru-RU" dirty="0"/>
            <a:t> </a:t>
          </a:r>
          <a:r>
            <a:rPr lang="ru-RU" dirty="0" err="1"/>
            <a:t>балқымалардан</a:t>
          </a:r>
          <a:r>
            <a:rPr lang="ru-RU" dirty="0"/>
            <a:t> </a:t>
          </a:r>
          <a:r>
            <a:rPr lang="ru-RU" dirty="0" err="1"/>
            <a:t>қалыптау</a:t>
          </a:r>
          <a:r>
            <a:rPr lang="ru-RU" dirty="0"/>
            <a:t>, </a:t>
          </a:r>
          <a:r>
            <a:rPr lang="ru-RU" dirty="0" err="1"/>
            <a:t>престеу</a:t>
          </a:r>
          <a:r>
            <a:rPr lang="ru-RU" dirty="0"/>
            <a:t> </a:t>
          </a:r>
          <a:r>
            <a:rPr lang="ru-RU" dirty="0" err="1"/>
            <a:t>және</a:t>
          </a:r>
          <a:r>
            <a:rPr lang="ru-RU" dirty="0"/>
            <a:t> экструзия </a:t>
          </a:r>
          <a:r>
            <a:rPr lang="ru-RU" dirty="0" err="1"/>
            <a:t>арқылы</a:t>
          </a:r>
          <a:r>
            <a:rPr lang="ru-RU" dirty="0"/>
            <a:t> </a:t>
          </a:r>
          <a:r>
            <a:rPr lang="ru-RU" dirty="0" err="1"/>
            <a:t>әртүрлі</a:t>
          </a:r>
          <a:r>
            <a:rPr lang="ru-RU" dirty="0"/>
            <a:t> </a:t>
          </a:r>
          <a:r>
            <a:rPr lang="ru-RU" dirty="0" err="1"/>
            <a:t>конфигурациядағы</a:t>
          </a:r>
          <a:r>
            <a:rPr lang="ru-RU" dirty="0"/>
            <a:t> </a:t>
          </a:r>
          <a:r>
            <a:rPr lang="ru-RU" dirty="0" err="1"/>
            <a:t>импланттарды</a:t>
          </a:r>
          <a:r>
            <a:rPr lang="ru-RU" dirty="0"/>
            <a:t> </a:t>
          </a:r>
          <a:r>
            <a:rPr lang="ru-RU" dirty="0" err="1"/>
            <a:t>өндіру</a:t>
          </a:r>
          <a:r>
            <a:rPr lang="ru-RU" dirty="0"/>
            <a:t> </a:t>
          </a:r>
          <a:r>
            <a:rPr lang="ru-RU" dirty="0" err="1"/>
            <a:t>үшін</a:t>
          </a:r>
          <a:r>
            <a:rPr lang="ru-RU" dirty="0"/>
            <a:t> </a:t>
          </a:r>
          <a:r>
            <a:rPr lang="ru-RU" dirty="0" err="1"/>
            <a:t>пайдаланылуы</a:t>
          </a:r>
          <a:r>
            <a:rPr lang="ru-RU" dirty="0"/>
            <a:t> </a:t>
          </a:r>
          <a:r>
            <a:rPr lang="ru-RU" dirty="0" err="1"/>
            <a:t>мүмкін</a:t>
          </a:r>
          <a:r>
            <a:rPr lang="ru-RU" dirty="0"/>
            <a:t>. </a:t>
          </a:r>
          <a:r>
            <a:rPr lang="ru-RU" dirty="0" err="1"/>
            <a:t>Термопластикада</a:t>
          </a:r>
          <a:r>
            <a:rPr lang="ru-RU" dirty="0"/>
            <a:t> </a:t>
          </a:r>
          <a:r>
            <a:rPr lang="ru-RU" dirty="0" err="1"/>
            <a:t>молекулааралық</a:t>
          </a:r>
          <a:r>
            <a:rPr lang="ru-RU" dirty="0"/>
            <a:t> </a:t>
          </a:r>
          <a:r>
            <a:rPr lang="ru-RU" dirty="0" err="1"/>
            <a:t>байланыс</a:t>
          </a:r>
          <a:r>
            <a:rPr lang="ru-RU" dirty="0"/>
            <a:t> </a:t>
          </a:r>
          <a:r>
            <a:rPr lang="ru-RU" dirty="0" err="1"/>
            <a:t>болмайды</a:t>
          </a:r>
          <a:r>
            <a:rPr lang="ru-RU" dirty="0"/>
            <a:t> </a:t>
          </a:r>
          <a:r>
            <a:rPr lang="ru-RU" dirty="0" err="1"/>
            <a:t>және</a:t>
          </a:r>
          <a:r>
            <a:rPr lang="ru-RU" dirty="0"/>
            <a:t> </a:t>
          </a:r>
          <a:r>
            <a:rPr lang="ru-RU" dirty="0" err="1"/>
            <a:t>әдетте</a:t>
          </a:r>
          <a:r>
            <a:rPr lang="ru-RU" dirty="0"/>
            <a:t> </a:t>
          </a:r>
          <a:r>
            <a:rPr lang="ru-RU" dirty="0" err="1"/>
            <a:t>сызықты</a:t>
          </a:r>
          <a:r>
            <a:rPr lang="ru-RU" dirty="0"/>
            <a:t> </a:t>
          </a:r>
          <a:r>
            <a:rPr lang="ru-RU" dirty="0" err="1"/>
            <a:t>полимерлі</a:t>
          </a:r>
          <a:r>
            <a:rPr lang="ru-RU" dirty="0"/>
            <a:t> </a:t>
          </a:r>
          <a:r>
            <a:rPr lang="ru-RU" dirty="0" err="1"/>
            <a:t>тізбектерден</a:t>
          </a:r>
          <a:r>
            <a:rPr lang="ru-RU" dirty="0"/>
            <a:t> </a:t>
          </a:r>
          <a:r>
            <a:rPr lang="ru-RU" dirty="0" err="1"/>
            <a:t>тұрады</a:t>
          </a:r>
          <a:r>
            <a:rPr lang="ru-RU" dirty="0"/>
            <a:t>. </a:t>
          </a:r>
          <a:endParaRPr lang="en-US" dirty="0"/>
        </a:p>
      </dgm:t>
    </dgm:pt>
    <dgm:pt modelId="{8E44A21E-1051-4B35-8C01-BCC3732070A0}" type="parTrans" cxnId="{2B5B2ABA-D9C9-4D6C-8103-FC13B998818A}">
      <dgm:prSet/>
      <dgm:spPr/>
      <dgm:t>
        <a:bodyPr/>
        <a:lstStyle/>
        <a:p>
          <a:endParaRPr lang="en-US"/>
        </a:p>
      </dgm:t>
    </dgm:pt>
    <dgm:pt modelId="{4923577C-57E6-49F3-8F8E-5D3B7381D3A8}" type="sibTrans" cxnId="{2B5B2ABA-D9C9-4D6C-8103-FC13B998818A}">
      <dgm:prSet/>
      <dgm:spPr/>
      <dgm:t>
        <a:bodyPr/>
        <a:lstStyle/>
        <a:p>
          <a:endParaRPr lang="en-US"/>
        </a:p>
      </dgm:t>
    </dgm:pt>
    <dgm:pt modelId="{F37E9B70-3955-4167-B000-2E634E5B2AA3}">
      <dgm:prSet/>
      <dgm:spPr/>
      <dgm:t>
        <a:bodyPr/>
        <a:lstStyle/>
        <a:p>
          <a:r>
            <a:rPr lang="ru-RU"/>
            <a:t>Термореактивтік полимерлер соңғы пішініне дейін полимерленеді және жылу әсерінен пішінін өзгерте алмайды. Әдетте, полимердің бұл түріндегі полимер тізбегі ковалентті молекулааралық байланыстарға ие.</a:t>
          </a:r>
          <a:endParaRPr lang="en-US"/>
        </a:p>
      </dgm:t>
    </dgm:pt>
    <dgm:pt modelId="{3C22E458-7040-4299-A40E-1DE4437C3B76}" type="parTrans" cxnId="{45505DA4-78B0-45B9-8208-B35256FEE078}">
      <dgm:prSet/>
      <dgm:spPr/>
      <dgm:t>
        <a:bodyPr/>
        <a:lstStyle/>
        <a:p>
          <a:endParaRPr lang="en-US"/>
        </a:p>
      </dgm:t>
    </dgm:pt>
    <dgm:pt modelId="{FD81D64C-6E17-4DEE-8D78-7922EDBC1B5E}" type="sibTrans" cxnId="{45505DA4-78B0-45B9-8208-B35256FEE078}">
      <dgm:prSet/>
      <dgm:spPr/>
      <dgm:t>
        <a:bodyPr/>
        <a:lstStyle/>
        <a:p>
          <a:endParaRPr lang="en-US"/>
        </a:p>
      </dgm:t>
    </dgm:pt>
    <dgm:pt modelId="{0491C613-D9D0-4A88-ACBF-0879E4DB327B}" type="pres">
      <dgm:prSet presAssocID="{3E2B6550-5977-4FA9-B7EA-CAC31A10CC29}" presName="Name0" presStyleCnt="0">
        <dgm:presLayoutVars>
          <dgm:chMax val="11"/>
          <dgm:chPref val="11"/>
          <dgm:dir/>
          <dgm:resizeHandles/>
        </dgm:presLayoutVars>
      </dgm:prSet>
      <dgm:spPr/>
    </dgm:pt>
    <dgm:pt modelId="{952E6D12-6C09-4309-973E-405648343CFA}" type="pres">
      <dgm:prSet presAssocID="{F37E9B70-3955-4167-B000-2E634E5B2AA3}" presName="Accent4" presStyleCnt="0"/>
      <dgm:spPr/>
    </dgm:pt>
    <dgm:pt modelId="{8DCDAAC6-4D2F-4578-824A-AE9F59CEAF42}" type="pres">
      <dgm:prSet presAssocID="{F37E9B70-3955-4167-B000-2E634E5B2AA3}" presName="Accent" presStyleLbl="node1" presStyleIdx="0" presStyleCnt="8"/>
      <dgm:spPr/>
    </dgm:pt>
    <dgm:pt modelId="{F87A0988-90D6-4E59-A822-4081524257CD}" type="pres">
      <dgm:prSet presAssocID="{F37E9B70-3955-4167-B000-2E634E5B2AA3}" presName="ParentBackground4" presStyleCnt="0"/>
      <dgm:spPr/>
    </dgm:pt>
    <dgm:pt modelId="{2E0983E8-C88A-4169-8955-92663BCEA02B}" type="pres">
      <dgm:prSet presAssocID="{F37E9B70-3955-4167-B000-2E634E5B2AA3}" presName="ParentBackground" presStyleLbl="node1" presStyleIdx="1" presStyleCnt="8"/>
      <dgm:spPr/>
    </dgm:pt>
    <dgm:pt modelId="{22A9DFC4-275E-423A-BF82-C1F0CB2AA130}" type="pres">
      <dgm:prSet presAssocID="{F37E9B70-3955-4167-B000-2E634E5B2AA3}" presName="Parent4" presStyleLbl="fgAcc0" presStyleIdx="0" presStyleCnt="0">
        <dgm:presLayoutVars>
          <dgm:chMax val="1"/>
          <dgm:chPref val="1"/>
          <dgm:bulletEnabled val="1"/>
        </dgm:presLayoutVars>
      </dgm:prSet>
      <dgm:spPr/>
    </dgm:pt>
    <dgm:pt modelId="{3816FC75-8195-4681-B4F2-0CD2C1439547}" type="pres">
      <dgm:prSet presAssocID="{9CE59864-55A5-4A3D-9B14-1D3DC8EFC745}" presName="Accent3" presStyleCnt="0"/>
      <dgm:spPr/>
    </dgm:pt>
    <dgm:pt modelId="{73A16125-CCC9-4DB8-AE9E-605B28567FEB}" type="pres">
      <dgm:prSet presAssocID="{9CE59864-55A5-4A3D-9B14-1D3DC8EFC745}" presName="Accent" presStyleLbl="node1" presStyleIdx="2" presStyleCnt="8"/>
      <dgm:spPr/>
    </dgm:pt>
    <dgm:pt modelId="{27FB3B95-F7AF-4BDE-B690-38555629A01D}" type="pres">
      <dgm:prSet presAssocID="{9CE59864-55A5-4A3D-9B14-1D3DC8EFC745}" presName="ParentBackground3" presStyleCnt="0"/>
      <dgm:spPr/>
    </dgm:pt>
    <dgm:pt modelId="{3A87BCE4-EEFF-40E5-96FA-AF4797590B0F}" type="pres">
      <dgm:prSet presAssocID="{9CE59864-55A5-4A3D-9B14-1D3DC8EFC745}" presName="ParentBackground" presStyleLbl="node1" presStyleIdx="3" presStyleCnt="8"/>
      <dgm:spPr/>
    </dgm:pt>
    <dgm:pt modelId="{5B78017A-6EFE-4FD7-9213-C8D985FCFC4C}" type="pres">
      <dgm:prSet presAssocID="{9CE59864-55A5-4A3D-9B14-1D3DC8EFC745}" presName="Parent3" presStyleLbl="fgAcc0" presStyleIdx="0" presStyleCnt="0">
        <dgm:presLayoutVars>
          <dgm:chMax val="1"/>
          <dgm:chPref val="1"/>
          <dgm:bulletEnabled val="1"/>
        </dgm:presLayoutVars>
      </dgm:prSet>
      <dgm:spPr/>
    </dgm:pt>
    <dgm:pt modelId="{76579BA9-424F-4422-9AB1-AB2C7A73C918}" type="pres">
      <dgm:prSet presAssocID="{241F2030-4E1F-49DD-BF65-16FBC13FC7B0}" presName="Accent2" presStyleCnt="0"/>
      <dgm:spPr/>
    </dgm:pt>
    <dgm:pt modelId="{B8B08337-8B0F-4BA8-93F1-2C13C7DDB4D2}" type="pres">
      <dgm:prSet presAssocID="{241F2030-4E1F-49DD-BF65-16FBC13FC7B0}" presName="Accent" presStyleLbl="node1" presStyleIdx="4" presStyleCnt="8"/>
      <dgm:spPr/>
    </dgm:pt>
    <dgm:pt modelId="{F7EB1E22-861D-4428-BDFC-D6168BEF4FD9}" type="pres">
      <dgm:prSet presAssocID="{241F2030-4E1F-49DD-BF65-16FBC13FC7B0}" presName="ParentBackground2" presStyleCnt="0"/>
      <dgm:spPr/>
    </dgm:pt>
    <dgm:pt modelId="{E716876D-33C5-4EC5-8C22-022881E450BC}" type="pres">
      <dgm:prSet presAssocID="{241F2030-4E1F-49DD-BF65-16FBC13FC7B0}" presName="ParentBackground" presStyleLbl="node1" presStyleIdx="5" presStyleCnt="8"/>
      <dgm:spPr/>
    </dgm:pt>
    <dgm:pt modelId="{22003D52-7DE3-4001-A6F5-3D3B0A79F8A3}" type="pres">
      <dgm:prSet presAssocID="{241F2030-4E1F-49DD-BF65-16FBC13FC7B0}" presName="Parent2" presStyleLbl="fgAcc0" presStyleIdx="0" presStyleCnt="0">
        <dgm:presLayoutVars>
          <dgm:chMax val="1"/>
          <dgm:chPref val="1"/>
          <dgm:bulletEnabled val="1"/>
        </dgm:presLayoutVars>
      </dgm:prSet>
      <dgm:spPr/>
    </dgm:pt>
    <dgm:pt modelId="{DA328024-8164-45DE-A46D-05FA91B75F7D}" type="pres">
      <dgm:prSet presAssocID="{DF25D238-D147-40F8-A935-64D84630737D}" presName="Accent1" presStyleCnt="0"/>
      <dgm:spPr/>
    </dgm:pt>
    <dgm:pt modelId="{523EEA93-6C04-4E7F-96EC-BE902C0E6D35}" type="pres">
      <dgm:prSet presAssocID="{DF25D238-D147-40F8-A935-64D84630737D}" presName="Accent" presStyleLbl="node1" presStyleIdx="6" presStyleCnt="8"/>
      <dgm:spPr/>
    </dgm:pt>
    <dgm:pt modelId="{A8597A0A-C414-4CF6-A8D4-7F740E05AAD7}" type="pres">
      <dgm:prSet presAssocID="{DF25D238-D147-40F8-A935-64D84630737D}" presName="ParentBackground1" presStyleCnt="0"/>
      <dgm:spPr/>
    </dgm:pt>
    <dgm:pt modelId="{8B52A7C9-AD12-4EC9-B6FA-FBC47BED6F6C}" type="pres">
      <dgm:prSet presAssocID="{DF25D238-D147-40F8-A935-64D84630737D}" presName="ParentBackground" presStyleLbl="node1" presStyleIdx="7" presStyleCnt="8"/>
      <dgm:spPr/>
    </dgm:pt>
    <dgm:pt modelId="{1FAA420C-80FA-43FD-98F3-CFCA8DFA28AD}" type="pres">
      <dgm:prSet presAssocID="{DF25D238-D147-40F8-A935-64D84630737D}" presName="Parent1" presStyleLbl="fgAcc0" presStyleIdx="0" presStyleCnt="0">
        <dgm:presLayoutVars>
          <dgm:chMax val="1"/>
          <dgm:chPref val="1"/>
          <dgm:bulletEnabled val="1"/>
        </dgm:presLayoutVars>
      </dgm:prSet>
      <dgm:spPr/>
    </dgm:pt>
  </dgm:ptLst>
  <dgm:cxnLst>
    <dgm:cxn modelId="{6867620A-92A9-42B4-BE6C-E34DC5FBB8C7}" type="presOf" srcId="{F37E9B70-3955-4167-B000-2E634E5B2AA3}" destId="{2E0983E8-C88A-4169-8955-92663BCEA02B}" srcOrd="0" destOrd="0" presId="urn:microsoft.com/office/officeart/2018/layout/CircleProcess"/>
    <dgm:cxn modelId="{83149A2A-3C4B-4489-8CCB-3DA0CFF3B5C8}" type="presOf" srcId="{241F2030-4E1F-49DD-BF65-16FBC13FC7B0}" destId="{22003D52-7DE3-4001-A6F5-3D3B0A79F8A3}" srcOrd="1" destOrd="0" presId="urn:microsoft.com/office/officeart/2018/layout/CircleProcess"/>
    <dgm:cxn modelId="{D2D8496E-F497-4990-A484-B00E8244A44F}" type="presOf" srcId="{9CE59864-55A5-4A3D-9B14-1D3DC8EFC745}" destId="{3A87BCE4-EEFF-40E5-96FA-AF4797590B0F}" srcOrd="0" destOrd="0" presId="urn:microsoft.com/office/officeart/2018/layout/CircleProcess"/>
    <dgm:cxn modelId="{B3B92B51-F66F-4D0A-AABB-8AA0792C5842}" type="presOf" srcId="{3E2B6550-5977-4FA9-B7EA-CAC31A10CC29}" destId="{0491C613-D9D0-4A88-ACBF-0879E4DB327B}" srcOrd="0" destOrd="0" presId="urn:microsoft.com/office/officeart/2018/layout/CircleProcess"/>
    <dgm:cxn modelId="{8ACDE87D-9F25-4AC7-BE00-0F21E6763819}" type="presOf" srcId="{9CE59864-55A5-4A3D-9B14-1D3DC8EFC745}" destId="{5B78017A-6EFE-4FD7-9213-C8D985FCFC4C}" srcOrd="1" destOrd="0" presId="urn:microsoft.com/office/officeart/2018/layout/CircleProcess"/>
    <dgm:cxn modelId="{45505DA4-78B0-45B9-8208-B35256FEE078}" srcId="{3E2B6550-5977-4FA9-B7EA-CAC31A10CC29}" destId="{F37E9B70-3955-4167-B000-2E634E5B2AA3}" srcOrd="3" destOrd="0" parTransId="{3C22E458-7040-4299-A40E-1DE4437C3B76}" sibTransId="{FD81D64C-6E17-4DEE-8D78-7922EDBC1B5E}"/>
    <dgm:cxn modelId="{24CE92A6-5AF2-492F-9EA6-55D8FE7067EE}" srcId="{3E2B6550-5977-4FA9-B7EA-CAC31A10CC29}" destId="{DF25D238-D147-40F8-A935-64D84630737D}" srcOrd="0" destOrd="0" parTransId="{2C036A17-B83B-4395-8E7E-008FE8D80E3E}" sibTransId="{942CA4FA-D44C-4F06-A8A1-B71C6DAC95BD}"/>
    <dgm:cxn modelId="{2B5B2ABA-D9C9-4D6C-8103-FC13B998818A}" srcId="{3E2B6550-5977-4FA9-B7EA-CAC31A10CC29}" destId="{9CE59864-55A5-4A3D-9B14-1D3DC8EFC745}" srcOrd="2" destOrd="0" parTransId="{8E44A21E-1051-4B35-8C01-BCC3732070A0}" sibTransId="{4923577C-57E6-49F3-8F8E-5D3B7381D3A8}"/>
    <dgm:cxn modelId="{84666CBC-C054-4B78-9F4F-CB85C2738CBD}" type="presOf" srcId="{DF25D238-D147-40F8-A935-64D84630737D}" destId="{1FAA420C-80FA-43FD-98F3-CFCA8DFA28AD}" srcOrd="1" destOrd="0" presId="urn:microsoft.com/office/officeart/2018/layout/CircleProcess"/>
    <dgm:cxn modelId="{45D292D7-9676-4A7C-AF40-79227B361A8F}" type="presOf" srcId="{F37E9B70-3955-4167-B000-2E634E5B2AA3}" destId="{22A9DFC4-275E-423A-BF82-C1F0CB2AA130}" srcOrd="1" destOrd="0" presId="urn:microsoft.com/office/officeart/2018/layout/CircleProcess"/>
    <dgm:cxn modelId="{4A77FAE9-9615-4C69-B8AE-40CA340E8A55}" type="presOf" srcId="{241F2030-4E1F-49DD-BF65-16FBC13FC7B0}" destId="{E716876D-33C5-4EC5-8C22-022881E450BC}" srcOrd="0" destOrd="0" presId="urn:microsoft.com/office/officeart/2018/layout/CircleProcess"/>
    <dgm:cxn modelId="{398FC8F7-9F07-4EF1-87FB-63B0DEAF1954}" type="presOf" srcId="{DF25D238-D147-40F8-A935-64D84630737D}" destId="{8B52A7C9-AD12-4EC9-B6FA-FBC47BED6F6C}" srcOrd="0" destOrd="0" presId="urn:microsoft.com/office/officeart/2018/layout/CircleProcess"/>
    <dgm:cxn modelId="{148949FC-A102-4367-ACA4-BF446B816CFC}" srcId="{3E2B6550-5977-4FA9-B7EA-CAC31A10CC29}" destId="{241F2030-4E1F-49DD-BF65-16FBC13FC7B0}" srcOrd="1" destOrd="0" parTransId="{49E2102F-9ACA-4895-BE2D-3FDC828EC039}" sibTransId="{1D75CC4A-8765-4A2D-A4C7-6B724DE7668A}"/>
    <dgm:cxn modelId="{AF35F699-5ABE-430B-8F48-B8327A78AFC8}" type="presParOf" srcId="{0491C613-D9D0-4A88-ACBF-0879E4DB327B}" destId="{952E6D12-6C09-4309-973E-405648343CFA}" srcOrd="0" destOrd="0" presId="urn:microsoft.com/office/officeart/2018/layout/CircleProcess"/>
    <dgm:cxn modelId="{A0990AD5-9F07-45DE-A75F-96A860284E7C}" type="presParOf" srcId="{952E6D12-6C09-4309-973E-405648343CFA}" destId="{8DCDAAC6-4D2F-4578-824A-AE9F59CEAF42}" srcOrd="0" destOrd="0" presId="urn:microsoft.com/office/officeart/2018/layout/CircleProcess"/>
    <dgm:cxn modelId="{4D830002-7ADC-4C77-BCC0-A2ECF7B8CBCC}" type="presParOf" srcId="{0491C613-D9D0-4A88-ACBF-0879E4DB327B}" destId="{F87A0988-90D6-4E59-A822-4081524257CD}" srcOrd="1" destOrd="0" presId="urn:microsoft.com/office/officeart/2018/layout/CircleProcess"/>
    <dgm:cxn modelId="{CABEBBA3-D4D8-42CB-9586-61B877D4F751}" type="presParOf" srcId="{F87A0988-90D6-4E59-A822-4081524257CD}" destId="{2E0983E8-C88A-4169-8955-92663BCEA02B}" srcOrd="0" destOrd="0" presId="urn:microsoft.com/office/officeart/2018/layout/CircleProcess"/>
    <dgm:cxn modelId="{4EDE2A69-E3B4-42BF-8AC0-24D2C1874AF1}" type="presParOf" srcId="{0491C613-D9D0-4A88-ACBF-0879E4DB327B}" destId="{22A9DFC4-275E-423A-BF82-C1F0CB2AA130}" srcOrd="2" destOrd="0" presId="urn:microsoft.com/office/officeart/2018/layout/CircleProcess"/>
    <dgm:cxn modelId="{90CCFF50-0D05-4073-87AE-CFB97CD26C4C}" type="presParOf" srcId="{0491C613-D9D0-4A88-ACBF-0879E4DB327B}" destId="{3816FC75-8195-4681-B4F2-0CD2C1439547}" srcOrd="3" destOrd="0" presId="urn:microsoft.com/office/officeart/2018/layout/CircleProcess"/>
    <dgm:cxn modelId="{808B8D3C-E78A-4B14-AA55-6D94EA60489B}" type="presParOf" srcId="{3816FC75-8195-4681-B4F2-0CD2C1439547}" destId="{73A16125-CCC9-4DB8-AE9E-605B28567FEB}" srcOrd="0" destOrd="0" presId="urn:microsoft.com/office/officeart/2018/layout/CircleProcess"/>
    <dgm:cxn modelId="{76B8F1C8-9105-4A43-A161-6834CF56E91F}" type="presParOf" srcId="{0491C613-D9D0-4A88-ACBF-0879E4DB327B}" destId="{27FB3B95-F7AF-4BDE-B690-38555629A01D}" srcOrd="4" destOrd="0" presId="urn:microsoft.com/office/officeart/2018/layout/CircleProcess"/>
    <dgm:cxn modelId="{84E44BBB-6CFA-4C1A-9BBF-78A048E75183}" type="presParOf" srcId="{27FB3B95-F7AF-4BDE-B690-38555629A01D}" destId="{3A87BCE4-EEFF-40E5-96FA-AF4797590B0F}" srcOrd="0" destOrd="0" presId="urn:microsoft.com/office/officeart/2018/layout/CircleProcess"/>
    <dgm:cxn modelId="{3AD9A985-F77F-4C45-BDF9-352AA05E4188}" type="presParOf" srcId="{0491C613-D9D0-4A88-ACBF-0879E4DB327B}" destId="{5B78017A-6EFE-4FD7-9213-C8D985FCFC4C}" srcOrd="5" destOrd="0" presId="urn:microsoft.com/office/officeart/2018/layout/CircleProcess"/>
    <dgm:cxn modelId="{FCDB4358-37EB-44B0-9CB1-107FFF583D4D}" type="presParOf" srcId="{0491C613-D9D0-4A88-ACBF-0879E4DB327B}" destId="{76579BA9-424F-4422-9AB1-AB2C7A73C918}" srcOrd="6" destOrd="0" presId="urn:microsoft.com/office/officeart/2018/layout/CircleProcess"/>
    <dgm:cxn modelId="{B8DAACB8-584F-414F-91CC-96FCF2923753}" type="presParOf" srcId="{76579BA9-424F-4422-9AB1-AB2C7A73C918}" destId="{B8B08337-8B0F-4BA8-93F1-2C13C7DDB4D2}" srcOrd="0" destOrd="0" presId="urn:microsoft.com/office/officeart/2018/layout/CircleProcess"/>
    <dgm:cxn modelId="{6B2C675A-F284-47EF-9B16-D94CEC4A8F6C}" type="presParOf" srcId="{0491C613-D9D0-4A88-ACBF-0879E4DB327B}" destId="{F7EB1E22-861D-4428-BDFC-D6168BEF4FD9}" srcOrd="7" destOrd="0" presId="urn:microsoft.com/office/officeart/2018/layout/CircleProcess"/>
    <dgm:cxn modelId="{22EB8588-C273-41C7-AFC2-517E5AF5EA77}" type="presParOf" srcId="{F7EB1E22-861D-4428-BDFC-D6168BEF4FD9}" destId="{E716876D-33C5-4EC5-8C22-022881E450BC}" srcOrd="0" destOrd="0" presId="urn:microsoft.com/office/officeart/2018/layout/CircleProcess"/>
    <dgm:cxn modelId="{F73350A4-BF3E-477E-BAAE-A73FEA3AD1D2}" type="presParOf" srcId="{0491C613-D9D0-4A88-ACBF-0879E4DB327B}" destId="{22003D52-7DE3-4001-A6F5-3D3B0A79F8A3}" srcOrd="8" destOrd="0" presId="urn:microsoft.com/office/officeart/2018/layout/CircleProcess"/>
    <dgm:cxn modelId="{3099E0FA-E529-4E61-B8B6-AA6B184188A6}" type="presParOf" srcId="{0491C613-D9D0-4A88-ACBF-0879E4DB327B}" destId="{DA328024-8164-45DE-A46D-05FA91B75F7D}" srcOrd="9" destOrd="0" presId="urn:microsoft.com/office/officeart/2018/layout/CircleProcess"/>
    <dgm:cxn modelId="{75EBB861-FF5B-4938-BCBB-3933114E6F60}" type="presParOf" srcId="{DA328024-8164-45DE-A46D-05FA91B75F7D}" destId="{523EEA93-6C04-4E7F-96EC-BE902C0E6D35}" srcOrd="0" destOrd="0" presId="urn:microsoft.com/office/officeart/2018/layout/CircleProcess"/>
    <dgm:cxn modelId="{A3176A0A-2098-4ED0-B78E-888FD8DC121A}" type="presParOf" srcId="{0491C613-D9D0-4A88-ACBF-0879E4DB327B}" destId="{A8597A0A-C414-4CF6-A8D4-7F740E05AAD7}" srcOrd="10" destOrd="0" presId="urn:microsoft.com/office/officeart/2018/layout/CircleProcess"/>
    <dgm:cxn modelId="{0C8DB856-8131-4AD3-B453-FDA4D736DA2B}" type="presParOf" srcId="{A8597A0A-C414-4CF6-A8D4-7F740E05AAD7}" destId="{8B52A7C9-AD12-4EC9-B6FA-FBC47BED6F6C}" srcOrd="0" destOrd="0" presId="urn:microsoft.com/office/officeart/2018/layout/CircleProcess"/>
    <dgm:cxn modelId="{7A3416AE-B980-4451-BE0D-BCB53ED1BB30}" type="presParOf" srcId="{0491C613-D9D0-4A88-ACBF-0879E4DB327B}" destId="{1FAA420C-80FA-43FD-98F3-CFCA8DFA28AD}" srcOrd="11" destOrd="0" presId="urn:microsoft.com/office/officeart/2018/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1CD036-8DC4-42B1-BB33-53664D23D68A}"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43002380-406B-4DF7-B192-EE02E70C40D9}">
      <dgm:prSet/>
      <dgm:spPr/>
      <dgm:t>
        <a:bodyPr/>
        <a:lstStyle/>
        <a:p>
          <a:r>
            <a:rPr lang="ru-RU"/>
            <a:t>Аддитивті полимерлер (сатылы полимерлеу арқылы алынатын полимерлер) және конденсациялық полимерлер болып жіктеледі. </a:t>
          </a:r>
          <a:endParaRPr lang="en-US"/>
        </a:p>
      </dgm:t>
    </dgm:pt>
    <dgm:pt modelId="{F175F9D9-2894-4B47-85F6-CB1E6822B306}" type="parTrans" cxnId="{CB2DA318-A4B5-441D-9985-A3DB1A4BFD48}">
      <dgm:prSet/>
      <dgm:spPr/>
      <dgm:t>
        <a:bodyPr/>
        <a:lstStyle/>
        <a:p>
          <a:endParaRPr lang="en-US"/>
        </a:p>
      </dgm:t>
    </dgm:pt>
    <dgm:pt modelId="{CD8B717A-E9B8-40A7-A402-AC60689D2375}" type="sibTrans" cxnId="{CB2DA318-A4B5-441D-9985-A3DB1A4BFD48}">
      <dgm:prSet/>
      <dgm:spPr/>
      <dgm:t>
        <a:bodyPr/>
        <a:lstStyle/>
        <a:p>
          <a:endParaRPr lang="en-US"/>
        </a:p>
      </dgm:t>
    </dgm:pt>
    <dgm:pt modelId="{DBF14DCB-45BA-4B12-B85C-8B24CFFEC8A9}">
      <dgm:prSet/>
      <dgm:spPr/>
      <dgm:t>
        <a:bodyPr/>
        <a:lstStyle/>
        <a:p>
          <a:r>
            <a:rPr lang="ru-RU"/>
            <a:t>Аддитивті полимерлер (полиэтилен, полиметилметакрилат) құрамында қос көміртек-көміртек байланысы бар қанықпаған мономерлерден бос радикалды қосу реакциясында синтезделеді. </a:t>
          </a:r>
          <a:endParaRPr lang="en-US"/>
        </a:p>
      </dgm:t>
    </dgm:pt>
    <dgm:pt modelId="{515B1106-31BF-417E-AE8E-8CED1D7AC6D2}" type="parTrans" cxnId="{B89039DA-7CFD-4B48-B9EC-9CEFD538AED5}">
      <dgm:prSet/>
      <dgm:spPr/>
      <dgm:t>
        <a:bodyPr/>
        <a:lstStyle/>
        <a:p>
          <a:endParaRPr lang="en-US"/>
        </a:p>
      </dgm:t>
    </dgm:pt>
    <dgm:pt modelId="{5599FC2A-F375-4AA7-A451-0AC418DAFE77}" type="sibTrans" cxnId="{B89039DA-7CFD-4B48-B9EC-9CEFD538AED5}">
      <dgm:prSet/>
      <dgm:spPr/>
      <dgm:t>
        <a:bodyPr/>
        <a:lstStyle/>
        <a:p>
          <a:endParaRPr lang="en-US"/>
        </a:p>
      </dgm:t>
    </dgm:pt>
    <dgm:pt modelId="{2F5CF149-5319-4187-B1F5-9E579E3482A6}">
      <dgm:prSet/>
      <dgm:spPr/>
      <dgm:t>
        <a:bodyPr/>
        <a:lstStyle/>
        <a:p>
          <a:r>
            <a:rPr lang="ru-RU"/>
            <a:t>Конденсациялық полимерлер екі полимердің біріккен реакциясы нәтижесінде түзіледі, нәтижесінде молекулалық салмағы аз зат, мысалы, су бөлінеді. Конденсациялық полимерлердің мысалдары полиамидтер болып табылады. Кейбір конденсациялық полимерлер денеде гидролизге ұшырап, ыдырауы мүмкін.</a:t>
          </a:r>
          <a:endParaRPr lang="en-US"/>
        </a:p>
      </dgm:t>
    </dgm:pt>
    <dgm:pt modelId="{47646379-5D39-4E16-8396-61DAC26A274B}" type="parTrans" cxnId="{BBF78A86-3CAF-4C3D-8046-BF2E58189176}">
      <dgm:prSet/>
      <dgm:spPr/>
      <dgm:t>
        <a:bodyPr/>
        <a:lstStyle/>
        <a:p>
          <a:endParaRPr lang="en-US"/>
        </a:p>
      </dgm:t>
    </dgm:pt>
    <dgm:pt modelId="{A84661DD-3F15-4CA7-98A7-695C158A6681}" type="sibTrans" cxnId="{BBF78A86-3CAF-4C3D-8046-BF2E58189176}">
      <dgm:prSet/>
      <dgm:spPr/>
      <dgm:t>
        <a:bodyPr/>
        <a:lstStyle/>
        <a:p>
          <a:endParaRPr lang="en-US"/>
        </a:p>
      </dgm:t>
    </dgm:pt>
    <dgm:pt modelId="{E452A062-2D15-4EBB-9D16-166C81AE985A}" type="pres">
      <dgm:prSet presAssocID="{AC1CD036-8DC4-42B1-BB33-53664D23D68A}" presName="Name0" presStyleCnt="0">
        <dgm:presLayoutVars>
          <dgm:dir/>
          <dgm:animLvl val="lvl"/>
          <dgm:resizeHandles val="exact"/>
        </dgm:presLayoutVars>
      </dgm:prSet>
      <dgm:spPr/>
    </dgm:pt>
    <dgm:pt modelId="{6BD16916-FF98-45ED-87CF-2A1D44609C9F}" type="pres">
      <dgm:prSet presAssocID="{2F5CF149-5319-4187-B1F5-9E579E3482A6}" presName="boxAndChildren" presStyleCnt="0"/>
      <dgm:spPr/>
    </dgm:pt>
    <dgm:pt modelId="{3DC75826-5206-4027-9470-152FB981A245}" type="pres">
      <dgm:prSet presAssocID="{2F5CF149-5319-4187-B1F5-9E579E3482A6}" presName="parentTextBox" presStyleLbl="node1" presStyleIdx="0" presStyleCnt="3"/>
      <dgm:spPr/>
    </dgm:pt>
    <dgm:pt modelId="{B5CEF456-88A0-4BF6-B6B8-E0ABBC9B6A49}" type="pres">
      <dgm:prSet presAssocID="{5599FC2A-F375-4AA7-A451-0AC418DAFE77}" presName="sp" presStyleCnt="0"/>
      <dgm:spPr/>
    </dgm:pt>
    <dgm:pt modelId="{084D71E9-8AB5-49CA-B97E-56D41023406C}" type="pres">
      <dgm:prSet presAssocID="{DBF14DCB-45BA-4B12-B85C-8B24CFFEC8A9}" presName="arrowAndChildren" presStyleCnt="0"/>
      <dgm:spPr/>
    </dgm:pt>
    <dgm:pt modelId="{34B83F8B-93C7-4142-BADE-2A21F4E6969E}" type="pres">
      <dgm:prSet presAssocID="{DBF14DCB-45BA-4B12-B85C-8B24CFFEC8A9}" presName="parentTextArrow" presStyleLbl="node1" presStyleIdx="1" presStyleCnt="3"/>
      <dgm:spPr/>
    </dgm:pt>
    <dgm:pt modelId="{F56E0CC4-C854-4E40-BC97-98361CCC36A5}" type="pres">
      <dgm:prSet presAssocID="{CD8B717A-E9B8-40A7-A402-AC60689D2375}" presName="sp" presStyleCnt="0"/>
      <dgm:spPr/>
    </dgm:pt>
    <dgm:pt modelId="{3167428D-B6A1-41A7-AC71-A40371177CB6}" type="pres">
      <dgm:prSet presAssocID="{43002380-406B-4DF7-B192-EE02E70C40D9}" presName="arrowAndChildren" presStyleCnt="0"/>
      <dgm:spPr/>
    </dgm:pt>
    <dgm:pt modelId="{0AF9A6AE-7E45-4A1E-83A2-AE6AC7CDED99}" type="pres">
      <dgm:prSet presAssocID="{43002380-406B-4DF7-B192-EE02E70C40D9}" presName="parentTextArrow" presStyleLbl="node1" presStyleIdx="2" presStyleCnt="3"/>
      <dgm:spPr/>
    </dgm:pt>
  </dgm:ptLst>
  <dgm:cxnLst>
    <dgm:cxn modelId="{1C7A0C00-ED56-43CA-AD0F-42F42A9256E9}" type="presOf" srcId="{AC1CD036-8DC4-42B1-BB33-53664D23D68A}" destId="{E452A062-2D15-4EBB-9D16-166C81AE985A}" srcOrd="0" destOrd="0" presId="urn:microsoft.com/office/officeart/2005/8/layout/process4"/>
    <dgm:cxn modelId="{CB2DA318-A4B5-441D-9985-A3DB1A4BFD48}" srcId="{AC1CD036-8DC4-42B1-BB33-53664D23D68A}" destId="{43002380-406B-4DF7-B192-EE02E70C40D9}" srcOrd="0" destOrd="0" parTransId="{F175F9D9-2894-4B47-85F6-CB1E6822B306}" sibTransId="{CD8B717A-E9B8-40A7-A402-AC60689D2375}"/>
    <dgm:cxn modelId="{3772AD6D-9E0C-4DAB-AF01-29C9CBA4DA60}" type="presOf" srcId="{DBF14DCB-45BA-4B12-B85C-8B24CFFEC8A9}" destId="{34B83F8B-93C7-4142-BADE-2A21F4E6969E}" srcOrd="0" destOrd="0" presId="urn:microsoft.com/office/officeart/2005/8/layout/process4"/>
    <dgm:cxn modelId="{BBF78A86-3CAF-4C3D-8046-BF2E58189176}" srcId="{AC1CD036-8DC4-42B1-BB33-53664D23D68A}" destId="{2F5CF149-5319-4187-B1F5-9E579E3482A6}" srcOrd="2" destOrd="0" parTransId="{47646379-5D39-4E16-8396-61DAC26A274B}" sibTransId="{A84661DD-3F15-4CA7-98A7-695C158A6681}"/>
    <dgm:cxn modelId="{2CA47B8D-C90D-407E-8A0D-1B1906B9928D}" type="presOf" srcId="{43002380-406B-4DF7-B192-EE02E70C40D9}" destId="{0AF9A6AE-7E45-4A1E-83A2-AE6AC7CDED99}" srcOrd="0" destOrd="0" presId="urn:microsoft.com/office/officeart/2005/8/layout/process4"/>
    <dgm:cxn modelId="{0AE290A3-B3AF-4DE3-BF57-44DC786FBB82}" type="presOf" srcId="{2F5CF149-5319-4187-B1F5-9E579E3482A6}" destId="{3DC75826-5206-4027-9470-152FB981A245}" srcOrd="0" destOrd="0" presId="urn:microsoft.com/office/officeart/2005/8/layout/process4"/>
    <dgm:cxn modelId="{B89039DA-7CFD-4B48-B9EC-9CEFD538AED5}" srcId="{AC1CD036-8DC4-42B1-BB33-53664D23D68A}" destId="{DBF14DCB-45BA-4B12-B85C-8B24CFFEC8A9}" srcOrd="1" destOrd="0" parTransId="{515B1106-31BF-417E-AE8E-8CED1D7AC6D2}" sibTransId="{5599FC2A-F375-4AA7-A451-0AC418DAFE77}"/>
    <dgm:cxn modelId="{39BBA48C-F0F4-4A53-81A3-29743679F1CC}" type="presParOf" srcId="{E452A062-2D15-4EBB-9D16-166C81AE985A}" destId="{6BD16916-FF98-45ED-87CF-2A1D44609C9F}" srcOrd="0" destOrd="0" presId="urn:microsoft.com/office/officeart/2005/8/layout/process4"/>
    <dgm:cxn modelId="{FD18DB3D-8DE3-42D8-8675-B3A9B5F4F764}" type="presParOf" srcId="{6BD16916-FF98-45ED-87CF-2A1D44609C9F}" destId="{3DC75826-5206-4027-9470-152FB981A245}" srcOrd="0" destOrd="0" presId="urn:microsoft.com/office/officeart/2005/8/layout/process4"/>
    <dgm:cxn modelId="{5DD708F1-9F67-4621-8083-58A4F1F4EC45}" type="presParOf" srcId="{E452A062-2D15-4EBB-9D16-166C81AE985A}" destId="{B5CEF456-88A0-4BF6-B6B8-E0ABBC9B6A49}" srcOrd="1" destOrd="0" presId="urn:microsoft.com/office/officeart/2005/8/layout/process4"/>
    <dgm:cxn modelId="{DD9B1707-842B-4939-BC9E-F1A5CEDFD5DC}" type="presParOf" srcId="{E452A062-2D15-4EBB-9D16-166C81AE985A}" destId="{084D71E9-8AB5-49CA-B97E-56D41023406C}" srcOrd="2" destOrd="0" presId="urn:microsoft.com/office/officeart/2005/8/layout/process4"/>
    <dgm:cxn modelId="{317E4A65-9398-4E69-9F5E-7201286400DE}" type="presParOf" srcId="{084D71E9-8AB5-49CA-B97E-56D41023406C}" destId="{34B83F8B-93C7-4142-BADE-2A21F4E6969E}" srcOrd="0" destOrd="0" presId="urn:microsoft.com/office/officeart/2005/8/layout/process4"/>
    <dgm:cxn modelId="{517FAC9C-867B-414F-878A-1A9A28168A8F}" type="presParOf" srcId="{E452A062-2D15-4EBB-9D16-166C81AE985A}" destId="{F56E0CC4-C854-4E40-BC97-98361CCC36A5}" srcOrd="3" destOrd="0" presId="urn:microsoft.com/office/officeart/2005/8/layout/process4"/>
    <dgm:cxn modelId="{48E8D94F-908F-4876-ADF1-C8553F2EBB2C}" type="presParOf" srcId="{E452A062-2D15-4EBB-9D16-166C81AE985A}" destId="{3167428D-B6A1-41A7-AC71-A40371177CB6}" srcOrd="4" destOrd="0" presId="urn:microsoft.com/office/officeart/2005/8/layout/process4"/>
    <dgm:cxn modelId="{BE7ABCF6-6157-4E0A-81D1-4B03894C2830}" type="presParOf" srcId="{3167428D-B6A1-41A7-AC71-A40371177CB6}" destId="{0AF9A6AE-7E45-4A1E-83A2-AE6AC7CDED9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7A1514-0175-4979-BF0D-23D85F296F0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ED56254-FD91-4D16-B7F3-0501BEAE4B31}">
      <dgm:prSet/>
      <dgm:spPr/>
      <dgm:t>
        <a:bodyPr/>
        <a:lstStyle/>
        <a:p>
          <a:r>
            <a:rPr lang="ru-RU" dirty="0" err="1"/>
            <a:t>Полимерлердің</a:t>
          </a:r>
          <a:r>
            <a:rPr lang="ru-RU" dirty="0"/>
            <a:t> </a:t>
          </a:r>
          <a:r>
            <a:rPr lang="ru-RU" dirty="0" err="1"/>
            <a:t>ең</a:t>
          </a:r>
          <a:r>
            <a:rPr lang="ru-RU" dirty="0"/>
            <a:t> </a:t>
          </a:r>
          <a:r>
            <a:rPr lang="ru-RU" dirty="0" err="1"/>
            <a:t>маңызды</a:t>
          </a:r>
          <a:r>
            <a:rPr lang="ru-RU" dirty="0"/>
            <a:t> </a:t>
          </a:r>
          <a:r>
            <a:rPr lang="ru-RU" dirty="0" err="1"/>
            <a:t>сипаттамалары</a:t>
          </a:r>
          <a:r>
            <a:rPr lang="ru-RU" dirty="0"/>
            <a:t> </a:t>
          </a:r>
          <a:r>
            <a:rPr lang="ru-RU" dirty="0" err="1"/>
            <a:t>олардың</a:t>
          </a:r>
          <a:r>
            <a:rPr lang="ru-RU" dirty="0"/>
            <a:t> </a:t>
          </a:r>
          <a:r>
            <a:rPr lang="ru-RU" dirty="0" err="1"/>
            <a:t>молекулалық</a:t>
          </a:r>
          <a:r>
            <a:rPr lang="ru-RU" dirty="0"/>
            <a:t> </a:t>
          </a:r>
          <a:r>
            <a:rPr lang="ru-RU" dirty="0" err="1"/>
            <a:t>салмағы</a:t>
          </a:r>
          <a:r>
            <a:rPr lang="ru-RU" dirty="0"/>
            <a:t> мен </a:t>
          </a:r>
          <a:r>
            <a:rPr lang="ru-RU" dirty="0" err="1"/>
            <a:t>полимерлену</a:t>
          </a:r>
          <a:r>
            <a:rPr lang="ru-RU" dirty="0"/>
            <a:t> </a:t>
          </a:r>
          <a:r>
            <a:rPr lang="ru-RU" dirty="0" err="1"/>
            <a:t>дәрежесі</a:t>
          </a:r>
          <a:r>
            <a:rPr lang="ru-RU" dirty="0"/>
            <a:t> </a:t>
          </a:r>
          <a:r>
            <a:rPr lang="ru-RU" dirty="0" err="1"/>
            <a:t>болып</a:t>
          </a:r>
          <a:r>
            <a:rPr lang="ru-RU" dirty="0"/>
            <a:t> </a:t>
          </a:r>
          <a:r>
            <a:rPr lang="ru-RU" dirty="0" err="1"/>
            <a:t>табылады</a:t>
          </a:r>
          <a:r>
            <a:rPr lang="ru-RU" dirty="0"/>
            <a:t>. </a:t>
          </a:r>
          <a:r>
            <a:rPr lang="ru-RU" dirty="0" err="1"/>
            <a:t>Полимерлену</a:t>
          </a:r>
          <a:r>
            <a:rPr lang="ru-RU" dirty="0"/>
            <a:t> </a:t>
          </a:r>
          <a:r>
            <a:rPr lang="ru-RU" dirty="0" err="1"/>
            <a:t>реакциялары</a:t>
          </a:r>
          <a:r>
            <a:rPr lang="ru-RU" dirty="0"/>
            <a:t> </a:t>
          </a:r>
          <a:r>
            <a:rPr lang="ru-RU" dirty="0" err="1"/>
            <a:t>полимердегі</a:t>
          </a:r>
          <a:r>
            <a:rPr lang="ru-RU" dirty="0"/>
            <a:t> </a:t>
          </a:r>
          <a:r>
            <a:rPr lang="ru-RU" dirty="0" err="1"/>
            <a:t>тізбек</a:t>
          </a:r>
          <a:r>
            <a:rPr lang="ru-RU" dirty="0"/>
            <a:t> </a:t>
          </a:r>
          <a:r>
            <a:rPr lang="ru-RU" dirty="0" err="1"/>
            <a:t>сегменттерінің</a:t>
          </a:r>
          <a:r>
            <a:rPr lang="ru-RU" dirty="0"/>
            <a:t> </a:t>
          </a:r>
          <a:r>
            <a:rPr lang="ru-RU" dirty="0" err="1"/>
            <a:t>таралуына</a:t>
          </a:r>
          <a:r>
            <a:rPr lang="ru-RU" dirty="0"/>
            <a:t> </a:t>
          </a:r>
          <a:r>
            <a:rPr lang="ru-RU" dirty="0" err="1"/>
            <a:t>және</a:t>
          </a:r>
          <a:r>
            <a:rPr lang="ru-RU" dirty="0"/>
            <a:t> </a:t>
          </a:r>
          <a:r>
            <a:rPr lang="ru-RU" dirty="0" err="1"/>
            <a:t>молярлық</a:t>
          </a:r>
          <a:r>
            <a:rPr lang="ru-RU" dirty="0"/>
            <a:t> </a:t>
          </a:r>
          <a:r>
            <a:rPr lang="ru-RU" dirty="0" err="1"/>
            <a:t>массаның</a:t>
          </a:r>
          <a:r>
            <a:rPr lang="ru-RU" dirty="0"/>
            <a:t> (</a:t>
          </a:r>
          <a:r>
            <a:rPr lang="ru-RU" dirty="0" err="1"/>
            <a:t>Мв</a:t>
          </a:r>
          <a:r>
            <a:rPr lang="ru-RU" dirty="0"/>
            <a:t>) </a:t>
          </a:r>
          <a:r>
            <a:rPr lang="ru-RU" dirty="0" err="1"/>
            <a:t>таралуына</a:t>
          </a:r>
          <a:r>
            <a:rPr lang="ru-RU" dirty="0"/>
            <a:t> </a:t>
          </a:r>
          <a:r>
            <a:rPr lang="ru-RU" dirty="0" err="1"/>
            <a:t>әкеледі</a:t>
          </a:r>
          <a:endParaRPr lang="en-US" dirty="0"/>
        </a:p>
      </dgm:t>
    </dgm:pt>
    <dgm:pt modelId="{485FEF0B-152B-4DA0-AA58-9FB51534BE3C}" type="parTrans" cxnId="{DFD2A834-C7F2-4568-B802-B19223BF5D66}">
      <dgm:prSet/>
      <dgm:spPr/>
      <dgm:t>
        <a:bodyPr/>
        <a:lstStyle/>
        <a:p>
          <a:endParaRPr lang="en-US"/>
        </a:p>
      </dgm:t>
    </dgm:pt>
    <dgm:pt modelId="{80EBA658-8C32-499E-90E5-41925516F1DF}" type="sibTrans" cxnId="{DFD2A834-C7F2-4568-B802-B19223BF5D66}">
      <dgm:prSet/>
      <dgm:spPr/>
      <dgm:t>
        <a:bodyPr/>
        <a:lstStyle/>
        <a:p>
          <a:endParaRPr lang="en-US"/>
        </a:p>
      </dgm:t>
    </dgm:pt>
    <dgm:pt modelId="{97EC1EBD-E75F-4029-B0E5-5DDAB6E87882}">
      <dgm:prSet/>
      <dgm:spPr/>
      <dgm:t>
        <a:bodyPr/>
        <a:lstStyle/>
        <a:p>
          <a:r>
            <a:rPr lang="ru-RU"/>
            <a:t>Мономердің бір түрінен түзілетін полимерлер гомополимерлер деп аталады. Сополимерлі полимерлер екі мономер түрінен тұрады. Мономерлердің (мысалы, А және В) сополимердегі таралуы мен қатынасы әртүрлі болуы мүмкін: ерікті, кезектесетін, блоктық.</a:t>
          </a:r>
          <a:endParaRPr lang="en-US"/>
        </a:p>
      </dgm:t>
    </dgm:pt>
    <dgm:pt modelId="{5F3FC04F-E1E7-4D7C-8E0E-2DCBC5BE6B79}" type="parTrans" cxnId="{FDD8410E-02B5-4B1C-B2E3-8E62B7B5D30C}">
      <dgm:prSet/>
      <dgm:spPr/>
      <dgm:t>
        <a:bodyPr/>
        <a:lstStyle/>
        <a:p>
          <a:endParaRPr lang="en-US"/>
        </a:p>
      </dgm:t>
    </dgm:pt>
    <dgm:pt modelId="{5A1C1748-F800-4252-8E63-A4C2E56EF2D9}" type="sibTrans" cxnId="{FDD8410E-02B5-4B1C-B2E3-8E62B7B5D30C}">
      <dgm:prSet/>
      <dgm:spPr/>
      <dgm:t>
        <a:bodyPr/>
        <a:lstStyle/>
        <a:p>
          <a:endParaRPr lang="en-US"/>
        </a:p>
      </dgm:t>
    </dgm:pt>
    <dgm:pt modelId="{4DA38C13-9837-4123-94CA-02D2046EAC1E}" type="pres">
      <dgm:prSet presAssocID="{E37A1514-0175-4979-BF0D-23D85F296F0C}" presName="linear" presStyleCnt="0">
        <dgm:presLayoutVars>
          <dgm:animLvl val="lvl"/>
          <dgm:resizeHandles val="exact"/>
        </dgm:presLayoutVars>
      </dgm:prSet>
      <dgm:spPr/>
    </dgm:pt>
    <dgm:pt modelId="{DCB6ACAF-B81D-4D9B-9DAF-9C9D5846A855}" type="pres">
      <dgm:prSet presAssocID="{0ED56254-FD91-4D16-B7F3-0501BEAE4B31}" presName="parentText" presStyleLbl="node1" presStyleIdx="0" presStyleCnt="2" custScaleY="104117">
        <dgm:presLayoutVars>
          <dgm:chMax val="0"/>
          <dgm:bulletEnabled val="1"/>
        </dgm:presLayoutVars>
      </dgm:prSet>
      <dgm:spPr/>
    </dgm:pt>
    <dgm:pt modelId="{075A3CBC-BA5B-4CCC-9BA7-0FB29AA33816}" type="pres">
      <dgm:prSet presAssocID="{80EBA658-8C32-499E-90E5-41925516F1DF}" presName="spacer" presStyleCnt="0"/>
      <dgm:spPr/>
    </dgm:pt>
    <dgm:pt modelId="{7D4D03B0-DE1E-4509-9719-B3616BCF7AFA}" type="pres">
      <dgm:prSet presAssocID="{97EC1EBD-E75F-4029-B0E5-5DDAB6E87882}" presName="parentText" presStyleLbl="node1" presStyleIdx="1" presStyleCnt="2">
        <dgm:presLayoutVars>
          <dgm:chMax val="0"/>
          <dgm:bulletEnabled val="1"/>
        </dgm:presLayoutVars>
      </dgm:prSet>
      <dgm:spPr/>
    </dgm:pt>
  </dgm:ptLst>
  <dgm:cxnLst>
    <dgm:cxn modelId="{FDD8410E-02B5-4B1C-B2E3-8E62B7B5D30C}" srcId="{E37A1514-0175-4979-BF0D-23D85F296F0C}" destId="{97EC1EBD-E75F-4029-B0E5-5DDAB6E87882}" srcOrd="1" destOrd="0" parTransId="{5F3FC04F-E1E7-4D7C-8E0E-2DCBC5BE6B79}" sibTransId="{5A1C1748-F800-4252-8E63-A4C2E56EF2D9}"/>
    <dgm:cxn modelId="{B2770126-BFB5-45AE-AF7E-F7F3E43E6585}" type="presOf" srcId="{97EC1EBD-E75F-4029-B0E5-5DDAB6E87882}" destId="{7D4D03B0-DE1E-4509-9719-B3616BCF7AFA}" srcOrd="0" destOrd="0" presId="urn:microsoft.com/office/officeart/2005/8/layout/vList2"/>
    <dgm:cxn modelId="{DFD2A834-C7F2-4568-B802-B19223BF5D66}" srcId="{E37A1514-0175-4979-BF0D-23D85F296F0C}" destId="{0ED56254-FD91-4D16-B7F3-0501BEAE4B31}" srcOrd="0" destOrd="0" parTransId="{485FEF0B-152B-4DA0-AA58-9FB51534BE3C}" sibTransId="{80EBA658-8C32-499E-90E5-41925516F1DF}"/>
    <dgm:cxn modelId="{ECBF0E3D-71A3-4160-A19D-734B470E63F4}" type="presOf" srcId="{0ED56254-FD91-4D16-B7F3-0501BEAE4B31}" destId="{DCB6ACAF-B81D-4D9B-9DAF-9C9D5846A855}" srcOrd="0" destOrd="0" presId="urn:microsoft.com/office/officeart/2005/8/layout/vList2"/>
    <dgm:cxn modelId="{65AD4F60-2638-4521-94DA-7C53291026EF}" type="presOf" srcId="{E37A1514-0175-4979-BF0D-23D85F296F0C}" destId="{4DA38C13-9837-4123-94CA-02D2046EAC1E}" srcOrd="0" destOrd="0" presId="urn:microsoft.com/office/officeart/2005/8/layout/vList2"/>
    <dgm:cxn modelId="{6E7D323B-0BC6-4BB2-9147-2C0E68EDE0FE}" type="presParOf" srcId="{4DA38C13-9837-4123-94CA-02D2046EAC1E}" destId="{DCB6ACAF-B81D-4D9B-9DAF-9C9D5846A855}" srcOrd="0" destOrd="0" presId="urn:microsoft.com/office/officeart/2005/8/layout/vList2"/>
    <dgm:cxn modelId="{04DA3A37-4373-44F6-815E-3A1D79CDC558}" type="presParOf" srcId="{4DA38C13-9837-4123-94CA-02D2046EAC1E}" destId="{075A3CBC-BA5B-4CCC-9BA7-0FB29AA33816}" srcOrd="1" destOrd="0" presId="urn:microsoft.com/office/officeart/2005/8/layout/vList2"/>
    <dgm:cxn modelId="{047D0C1A-6C45-41C6-80F9-2C15514C4FAB}" type="presParOf" srcId="{4DA38C13-9837-4123-94CA-02D2046EAC1E}" destId="{7D4D03B0-DE1E-4509-9719-B3616BCF7AF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DAAC6-4D2F-4578-824A-AE9F59CEAF42}">
      <dsp:nvSpPr>
        <dsp:cNvPr id="0" name=""/>
        <dsp:cNvSpPr/>
      </dsp:nvSpPr>
      <dsp:spPr>
        <a:xfrm>
          <a:off x="9633815" y="2068700"/>
          <a:ext cx="2883188" cy="2883335"/>
        </a:xfrm>
        <a:prstGeom prst="ellips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E0983E8-C88A-4169-8955-92663BCEA02B}">
      <dsp:nvSpPr>
        <dsp:cNvPr id="0" name=""/>
        <dsp:cNvSpPr/>
      </dsp:nvSpPr>
      <dsp:spPr>
        <a:xfrm>
          <a:off x="9730251" y="2164829"/>
          <a:ext cx="2691552" cy="2691079"/>
        </a:xfrm>
        <a:prstGeom prst="ellipse">
          <a:avLst/>
        </a:prstGeom>
        <a:gradFill rotWithShape="0">
          <a:gsLst>
            <a:gs pos="0">
              <a:schemeClr val="accent2">
                <a:hueOff val="-484711"/>
                <a:satOff val="1598"/>
                <a:lumOff val="1709"/>
                <a:alphaOff val="0"/>
                <a:tint val="98000"/>
                <a:satMod val="110000"/>
                <a:lumMod val="104000"/>
              </a:schemeClr>
            </a:gs>
            <a:gs pos="69000">
              <a:schemeClr val="accent2">
                <a:hueOff val="-484711"/>
                <a:satOff val="1598"/>
                <a:lumOff val="1709"/>
                <a:alphaOff val="0"/>
                <a:shade val="88000"/>
                <a:satMod val="130000"/>
                <a:lumMod val="92000"/>
              </a:schemeClr>
            </a:gs>
            <a:gs pos="100000">
              <a:schemeClr val="accent2">
                <a:hueOff val="-484711"/>
                <a:satOff val="1598"/>
                <a:lumOff val="170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kern="1200"/>
            <a:t>Термореактивтік полимерлер соңғы пішініне дейін полимерленеді және жылу әсерінен пішінін өзгерте алмайды. Әдетте, полимердің бұл түріндегі полимер тізбегі ковалентті молекулааралық байланыстарға ие.</a:t>
          </a:r>
          <a:endParaRPr lang="en-US" sz="1100" kern="1200"/>
        </a:p>
      </dsp:txBody>
      <dsp:txXfrm>
        <a:off x="10114759" y="2549341"/>
        <a:ext cx="1922537" cy="1922055"/>
      </dsp:txXfrm>
    </dsp:sp>
    <dsp:sp modelId="{73A16125-CCC9-4DB8-AE9E-605B28567FEB}">
      <dsp:nvSpPr>
        <dsp:cNvPr id="0" name=""/>
        <dsp:cNvSpPr/>
      </dsp:nvSpPr>
      <dsp:spPr>
        <a:xfrm rot="2700000">
          <a:off x="6641804" y="2068498"/>
          <a:ext cx="2883235" cy="2883235"/>
        </a:xfrm>
        <a:prstGeom prst="teardrop">
          <a:avLst>
            <a:gd name="adj" fmla="val 100000"/>
          </a:avLst>
        </a:prstGeom>
        <a:gradFill rotWithShape="0">
          <a:gsLst>
            <a:gs pos="0">
              <a:schemeClr val="accent2">
                <a:hueOff val="-969422"/>
                <a:satOff val="3196"/>
                <a:lumOff val="3417"/>
                <a:alphaOff val="0"/>
                <a:tint val="98000"/>
                <a:satMod val="110000"/>
                <a:lumMod val="104000"/>
              </a:schemeClr>
            </a:gs>
            <a:gs pos="69000">
              <a:schemeClr val="accent2">
                <a:hueOff val="-969422"/>
                <a:satOff val="3196"/>
                <a:lumOff val="3417"/>
                <a:alphaOff val="0"/>
                <a:shade val="88000"/>
                <a:satMod val="130000"/>
                <a:lumMod val="92000"/>
              </a:schemeClr>
            </a:gs>
            <a:gs pos="100000">
              <a:schemeClr val="accent2">
                <a:hueOff val="-969422"/>
                <a:satOff val="3196"/>
                <a:lumOff val="341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A87BCE4-EEFF-40E5-96FA-AF4797590B0F}">
      <dsp:nvSpPr>
        <dsp:cNvPr id="0" name=""/>
        <dsp:cNvSpPr/>
      </dsp:nvSpPr>
      <dsp:spPr>
        <a:xfrm>
          <a:off x="6750627" y="2164829"/>
          <a:ext cx="2691552" cy="2691079"/>
        </a:xfrm>
        <a:prstGeom prst="ellipse">
          <a:avLst/>
        </a:prstGeom>
        <a:gradFill rotWithShape="0">
          <a:gsLst>
            <a:gs pos="0">
              <a:schemeClr val="accent2">
                <a:hueOff val="-1454132"/>
                <a:satOff val="4794"/>
                <a:lumOff val="5126"/>
                <a:alphaOff val="0"/>
                <a:tint val="98000"/>
                <a:satMod val="110000"/>
                <a:lumMod val="104000"/>
              </a:schemeClr>
            </a:gs>
            <a:gs pos="69000">
              <a:schemeClr val="accent2">
                <a:hueOff val="-1454132"/>
                <a:satOff val="4794"/>
                <a:lumOff val="5126"/>
                <a:alphaOff val="0"/>
                <a:shade val="88000"/>
                <a:satMod val="130000"/>
                <a:lumMod val="92000"/>
              </a:schemeClr>
            </a:gs>
            <a:gs pos="100000">
              <a:schemeClr val="accent2">
                <a:hueOff val="-1454132"/>
                <a:satOff val="4794"/>
                <a:lumOff val="512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kern="1200" dirty="0" err="1"/>
            <a:t>Термопластикалық</a:t>
          </a:r>
          <a:r>
            <a:rPr lang="ru-RU" sz="1100" kern="1200" dirty="0"/>
            <a:t> </a:t>
          </a:r>
          <a:r>
            <a:rPr lang="ru-RU" sz="1100" kern="1200" dirty="0" err="1"/>
            <a:t>полимерлер</a:t>
          </a:r>
          <a:r>
            <a:rPr lang="ru-RU" sz="1100" kern="1200" dirty="0"/>
            <a:t> </a:t>
          </a:r>
          <a:r>
            <a:rPr lang="ru-RU" sz="1100" kern="1200" dirty="0" err="1"/>
            <a:t>балқымалардан</a:t>
          </a:r>
          <a:r>
            <a:rPr lang="ru-RU" sz="1100" kern="1200" dirty="0"/>
            <a:t> </a:t>
          </a:r>
          <a:r>
            <a:rPr lang="ru-RU" sz="1100" kern="1200" dirty="0" err="1"/>
            <a:t>қалыптау</a:t>
          </a:r>
          <a:r>
            <a:rPr lang="ru-RU" sz="1100" kern="1200" dirty="0"/>
            <a:t>, </a:t>
          </a:r>
          <a:r>
            <a:rPr lang="ru-RU" sz="1100" kern="1200" dirty="0" err="1"/>
            <a:t>престеу</a:t>
          </a:r>
          <a:r>
            <a:rPr lang="ru-RU" sz="1100" kern="1200" dirty="0"/>
            <a:t> </a:t>
          </a:r>
          <a:r>
            <a:rPr lang="ru-RU" sz="1100" kern="1200" dirty="0" err="1"/>
            <a:t>және</a:t>
          </a:r>
          <a:r>
            <a:rPr lang="ru-RU" sz="1100" kern="1200" dirty="0"/>
            <a:t> экструзия </a:t>
          </a:r>
          <a:r>
            <a:rPr lang="ru-RU" sz="1100" kern="1200" dirty="0" err="1"/>
            <a:t>арқылы</a:t>
          </a:r>
          <a:r>
            <a:rPr lang="ru-RU" sz="1100" kern="1200" dirty="0"/>
            <a:t> </a:t>
          </a:r>
          <a:r>
            <a:rPr lang="ru-RU" sz="1100" kern="1200" dirty="0" err="1"/>
            <a:t>әртүрлі</a:t>
          </a:r>
          <a:r>
            <a:rPr lang="ru-RU" sz="1100" kern="1200" dirty="0"/>
            <a:t> </a:t>
          </a:r>
          <a:r>
            <a:rPr lang="ru-RU" sz="1100" kern="1200" dirty="0" err="1"/>
            <a:t>конфигурациядағы</a:t>
          </a:r>
          <a:r>
            <a:rPr lang="ru-RU" sz="1100" kern="1200" dirty="0"/>
            <a:t> </a:t>
          </a:r>
          <a:r>
            <a:rPr lang="ru-RU" sz="1100" kern="1200" dirty="0" err="1"/>
            <a:t>импланттарды</a:t>
          </a:r>
          <a:r>
            <a:rPr lang="ru-RU" sz="1100" kern="1200" dirty="0"/>
            <a:t> </a:t>
          </a:r>
          <a:r>
            <a:rPr lang="ru-RU" sz="1100" kern="1200" dirty="0" err="1"/>
            <a:t>өндіру</a:t>
          </a:r>
          <a:r>
            <a:rPr lang="ru-RU" sz="1100" kern="1200" dirty="0"/>
            <a:t> </a:t>
          </a:r>
          <a:r>
            <a:rPr lang="ru-RU" sz="1100" kern="1200" dirty="0" err="1"/>
            <a:t>үшін</a:t>
          </a:r>
          <a:r>
            <a:rPr lang="ru-RU" sz="1100" kern="1200" dirty="0"/>
            <a:t> </a:t>
          </a:r>
          <a:r>
            <a:rPr lang="ru-RU" sz="1100" kern="1200" dirty="0" err="1"/>
            <a:t>пайдаланылуы</a:t>
          </a:r>
          <a:r>
            <a:rPr lang="ru-RU" sz="1100" kern="1200" dirty="0"/>
            <a:t> </a:t>
          </a:r>
          <a:r>
            <a:rPr lang="ru-RU" sz="1100" kern="1200" dirty="0" err="1"/>
            <a:t>мүмкін</a:t>
          </a:r>
          <a:r>
            <a:rPr lang="ru-RU" sz="1100" kern="1200" dirty="0"/>
            <a:t>. </a:t>
          </a:r>
          <a:r>
            <a:rPr lang="ru-RU" sz="1100" kern="1200" dirty="0" err="1"/>
            <a:t>Термопластикада</a:t>
          </a:r>
          <a:r>
            <a:rPr lang="ru-RU" sz="1100" kern="1200" dirty="0"/>
            <a:t> </a:t>
          </a:r>
          <a:r>
            <a:rPr lang="ru-RU" sz="1100" kern="1200" dirty="0" err="1"/>
            <a:t>молекулааралық</a:t>
          </a:r>
          <a:r>
            <a:rPr lang="ru-RU" sz="1100" kern="1200" dirty="0"/>
            <a:t> </a:t>
          </a:r>
          <a:r>
            <a:rPr lang="ru-RU" sz="1100" kern="1200" dirty="0" err="1"/>
            <a:t>байланыс</a:t>
          </a:r>
          <a:r>
            <a:rPr lang="ru-RU" sz="1100" kern="1200" dirty="0"/>
            <a:t> </a:t>
          </a:r>
          <a:r>
            <a:rPr lang="ru-RU" sz="1100" kern="1200" dirty="0" err="1"/>
            <a:t>болмайды</a:t>
          </a:r>
          <a:r>
            <a:rPr lang="ru-RU" sz="1100" kern="1200" dirty="0"/>
            <a:t> </a:t>
          </a:r>
          <a:r>
            <a:rPr lang="ru-RU" sz="1100" kern="1200" dirty="0" err="1"/>
            <a:t>және</a:t>
          </a:r>
          <a:r>
            <a:rPr lang="ru-RU" sz="1100" kern="1200" dirty="0"/>
            <a:t> </a:t>
          </a:r>
          <a:r>
            <a:rPr lang="ru-RU" sz="1100" kern="1200" dirty="0" err="1"/>
            <a:t>әдетте</a:t>
          </a:r>
          <a:r>
            <a:rPr lang="ru-RU" sz="1100" kern="1200" dirty="0"/>
            <a:t> </a:t>
          </a:r>
          <a:r>
            <a:rPr lang="ru-RU" sz="1100" kern="1200" dirty="0" err="1"/>
            <a:t>сызықты</a:t>
          </a:r>
          <a:r>
            <a:rPr lang="ru-RU" sz="1100" kern="1200" dirty="0"/>
            <a:t> </a:t>
          </a:r>
          <a:r>
            <a:rPr lang="ru-RU" sz="1100" kern="1200" dirty="0" err="1"/>
            <a:t>полимерлі</a:t>
          </a:r>
          <a:r>
            <a:rPr lang="ru-RU" sz="1100" kern="1200" dirty="0"/>
            <a:t> </a:t>
          </a:r>
          <a:r>
            <a:rPr lang="ru-RU" sz="1100" kern="1200" dirty="0" err="1"/>
            <a:t>тізбектерден</a:t>
          </a:r>
          <a:r>
            <a:rPr lang="ru-RU" sz="1100" kern="1200" dirty="0"/>
            <a:t> </a:t>
          </a:r>
          <a:r>
            <a:rPr lang="ru-RU" sz="1100" kern="1200" dirty="0" err="1"/>
            <a:t>тұрады</a:t>
          </a:r>
          <a:r>
            <a:rPr lang="ru-RU" sz="1100" kern="1200" dirty="0"/>
            <a:t>. </a:t>
          </a:r>
          <a:endParaRPr lang="en-US" sz="1100" kern="1200" dirty="0"/>
        </a:p>
      </dsp:txBody>
      <dsp:txXfrm>
        <a:off x="7135135" y="2549341"/>
        <a:ext cx="1922537" cy="1922055"/>
      </dsp:txXfrm>
    </dsp:sp>
    <dsp:sp modelId="{B8B08337-8B0F-4BA8-93F1-2C13C7DDB4D2}">
      <dsp:nvSpPr>
        <dsp:cNvPr id="0" name=""/>
        <dsp:cNvSpPr/>
      </dsp:nvSpPr>
      <dsp:spPr>
        <a:xfrm rot="2700000">
          <a:off x="3674543" y="2068498"/>
          <a:ext cx="2883235" cy="2883235"/>
        </a:xfrm>
        <a:prstGeom prst="teardrop">
          <a:avLst>
            <a:gd name="adj" fmla="val 100000"/>
          </a:avLst>
        </a:prstGeom>
        <a:gradFill rotWithShape="0">
          <a:gsLst>
            <a:gs pos="0">
              <a:schemeClr val="accent2">
                <a:hueOff val="-1938843"/>
                <a:satOff val="6391"/>
                <a:lumOff val="6835"/>
                <a:alphaOff val="0"/>
                <a:tint val="98000"/>
                <a:satMod val="110000"/>
                <a:lumMod val="104000"/>
              </a:schemeClr>
            </a:gs>
            <a:gs pos="69000">
              <a:schemeClr val="accent2">
                <a:hueOff val="-1938843"/>
                <a:satOff val="6391"/>
                <a:lumOff val="6835"/>
                <a:alphaOff val="0"/>
                <a:shade val="88000"/>
                <a:satMod val="130000"/>
                <a:lumMod val="92000"/>
              </a:schemeClr>
            </a:gs>
            <a:gs pos="100000">
              <a:schemeClr val="accent2">
                <a:hueOff val="-1938843"/>
                <a:satOff val="6391"/>
                <a:lumOff val="683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716876D-33C5-4EC5-8C22-022881E450BC}">
      <dsp:nvSpPr>
        <dsp:cNvPr id="0" name=""/>
        <dsp:cNvSpPr/>
      </dsp:nvSpPr>
      <dsp:spPr>
        <a:xfrm>
          <a:off x="3771003" y="2164829"/>
          <a:ext cx="2691552" cy="2691079"/>
        </a:xfrm>
        <a:prstGeom prst="ellipse">
          <a:avLst/>
        </a:prstGeom>
        <a:gradFill rotWithShape="0">
          <a:gsLst>
            <a:gs pos="0">
              <a:schemeClr val="accent2">
                <a:hueOff val="-2423554"/>
                <a:satOff val="7989"/>
                <a:lumOff val="8544"/>
                <a:alphaOff val="0"/>
                <a:tint val="98000"/>
                <a:satMod val="110000"/>
                <a:lumMod val="104000"/>
              </a:schemeClr>
            </a:gs>
            <a:gs pos="69000">
              <a:schemeClr val="accent2">
                <a:hueOff val="-2423554"/>
                <a:satOff val="7989"/>
                <a:lumOff val="8544"/>
                <a:alphaOff val="0"/>
                <a:shade val="88000"/>
                <a:satMod val="130000"/>
                <a:lumMod val="92000"/>
              </a:schemeClr>
            </a:gs>
            <a:gs pos="100000">
              <a:schemeClr val="accent2">
                <a:hueOff val="-2423554"/>
                <a:satOff val="7989"/>
                <a:lumOff val="854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kern="1200"/>
            <a:t>Температураның әсеріне қатысты полимерлер екі түрге бөлінеді: термореактивті және термопластикалық. </a:t>
          </a:r>
          <a:endParaRPr lang="en-US" sz="1100" kern="1200"/>
        </a:p>
      </dsp:txBody>
      <dsp:txXfrm>
        <a:off x="4155510" y="2549341"/>
        <a:ext cx="1922537" cy="1922055"/>
      </dsp:txXfrm>
    </dsp:sp>
    <dsp:sp modelId="{523EEA93-6C04-4E7F-96EC-BE902C0E6D35}">
      <dsp:nvSpPr>
        <dsp:cNvPr id="0" name=""/>
        <dsp:cNvSpPr/>
      </dsp:nvSpPr>
      <dsp:spPr>
        <a:xfrm rot="2700000">
          <a:off x="694919" y="2068498"/>
          <a:ext cx="2883235" cy="2883235"/>
        </a:xfrm>
        <a:prstGeom prst="teardrop">
          <a:avLst>
            <a:gd name="adj" fmla="val 100000"/>
          </a:avLst>
        </a:prstGeom>
        <a:gradFill rotWithShape="0">
          <a:gsLst>
            <a:gs pos="0">
              <a:schemeClr val="accent2">
                <a:hueOff val="-2908265"/>
                <a:satOff val="9587"/>
                <a:lumOff val="10252"/>
                <a:alphaOff val="0"/>
                <a:tint val="98000"/>
                <a:satMod val="110000"/>
                <a:lumMod val="104000"/>
              </a:schemeClr>
            </a:gs>
            <a:gs pos="69000">
              <a:schemeClr val="accent2">
                <a:hueOff val="-2908265"/>
                <a:satOff val="9587"/>
                <a:lumOff val="10252"/>
                <a:alphaOff val="0"/>
                <a:shade val="88000"/>
                <a:satMod val="130000"/>
                <a:lumMod val="92000"/>
              </a:schemeClr>
            </a:gs>
            <a:gs pos="100000">
              <a:schemeClr val="accent2">
                <a:hueOff val="-2908265"/>
                <a:satOff val="9587"/>
                <a:lumOff val="1025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B52A7C9-AD12-4EC9-B6FA-FBC47BED6F6C}">
      <dsp:nvSpPr>
        <dsp:cNvPr id="0" name=""/>
        <dsp:cNvSpPr/>
      </dsp:nvSpPr>
      <dsp:spPr>
        <a:xfrm>
          <a:off x="791378" y="2164829"/>
          <a:ext cx="2691552" cy="2691079"/>
        </a:xfrm>
        <a:prstGeom prst="ellipse">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kern="1200"/>
            <a:t>«Полимер» термині: «поли» - көп және «мер» - біреуден тұрады. Сонымен, полимер көптеген бірліктерден тұратын молекула болып табылады. </a:t>
          </a:r>
          <a:endParaRPr lang="en-US" sz="1100" kern="1200"/>
        </a:p>
      </dsp:txBody>
      <dsp:txXfrm>
        <a:off x="1175886" y="2549341"/>
        <a:ext cx="1922537" cy="1922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75826-5206-4027-9470-152FB981A245}">
      <dsp:nvSpPr>
        <dsp:cNvPr id="0" name=""/>
        <dsp:cNvSpPr/>
      </dsp:nvSpPr>
      <dsp:spPr>
        <a:xfrm>
          <a:off x="0" y="3490581"/>
          <a:ext cx="5913437" cy="1145686"/>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u-RU" sz="1300" kern="1200"/>
            <a:t>Конденсациялық полимерлер екі полимердің біріккен реакциясы нәтижесінде түзіледі, нәтижесінде молекулалық салмағы аз зат, мысалы, су бөлінеді. Конденсациялық полимерлердің мысалдары полиамидтер болып табылады. Кейбір конденсациялық полимерлер денеде гидролизге ұшырап, ыдырауы мүмкін.</a:t>
          </a:r>
          <a:endParaRPr lang="en-US" sz="1300" kern="1200"/>
        </a:p>
      </dsp:txBody>
      <dsp:txXfrm>
        <a:off x="0" y="3490581"/>
        <a:ext cx="5913437" cy="1145686"/>
      </dsp:txXfrm>
    </dsp:sp>
    <dsp:sp modelId="{34B83F8B-93C7-4142-BADE-2A21F4E6969E}">
      <dsp:nvSpPr>
        <dsp:cNvPr id="0" name=""/>
        <dsp:cNvSpPr/>
      </dsp:nvSpPr>
      <dsp:spPr>
        <a:xfrm rot="10800000">
          <a:off x="0" y="1745700"/>
          <a:ext cx="5913437" cy="1762066"/>
        </a:xfrm>
        <a:prstGeom prst="upArrowCallou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u-RU" sz="1300" kern="1200"/>
            <a:t>Аддитивті полимерлер (полиэтилен, полиметилметакрилат) құрамында қос көміртек-көміртек байланысы бар қанықпаған мономерлерден бос радикалды қосу реакциясында синтезделеді. </a:t>
          </a:r>
          <a:endParaRPr lang="en-US" sz="1300" kern="1200"/>
        </a:p>
      </dsp:txBody>
      <dsp:txXfrm rot="10800000">
        <a:off x="0" y="1745700"/>
        <a:ext cx="5913437" cy="1144938"/>
      </dsp:txXfrm>
    </dsp:sp>
    <dsp:sp modelId="{0AF9A6AE-7E45-4A1E-83A2-AE6AC7CDED99}">
      <dsp:nvSpPr>
        <dsp:cNvPr id="0" name=""/>
        <dsp:cNvSpPr/>
      </dsp:nvSpPr>
      <dsp:spPr>
        <a:xfrm rot="10800000">
          <a:off x="0" y="819"/>
          <a:ext cx="5913437" cy="1762066"/>
        </a:xfrm>
        <a:prstGeom prst="upArrowCallou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u-RU" sz="1300" kern="1200"/>
            <a:t>Аддитивті полимерлер (сатылы полимерлеу арқылы алынатын полимерлер) және конденсациялық полимерлер болып жіктеледі. </a:t>
          </a:r>
          <a:endParaRPr lang="en-US" sz="1300" kern="1200"/>
        </a:p>
      </dsp:txBody>
      <dsp:txXfrm rot="10800000">
        <a:off x="0" y="819"/>
        <a:ext cx="5913437" cy="1144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6ACAF-B81D-4D9B-9DAF-9C9D5846A855}">
      <dsp:nvSpPr>
        <dsp:cNvPr id="0" name=""/>
        <dsp:cNvSpPr/>
      </dsp:nvSpPr>
      <dsp:spPr>
        <a:xfrm>
          <a:off x="0" y="81635"/>
          <a:ext cx="5913437" cy="2251176"/>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dirty="0" err="1"/>
            <a:t>Полимерлердің</a:t>
          </a:r>
          <a:r>
            <a:rPr lang="ru-RU" sz="2100" kern="1200" dirty="0"/>
            <a:t> </a:t>
          </a:r>
          <a:r>
            <a:rPr lang="ru-RU" sz="2100" kern="1200" dirty="0" err="1"/>
            <a:t>ең</a:t>
          </a:r>
          <a:r>
            <a:rPr lang="ru-RU" sz="2100" kern="1200" dirty="0"/>
            <a:t> </a:t>
          </a:r>
          <a:r>
            <a:rPr lang="ru-RU" sz="2100" kern="1200" dirty="0" err="1"/>
            <a:t>маңызды</a:t>
          </a:r>
          <a:r>
            <a:rPr lang="ru-RU" sz="2100" kern="1200" dirty="0"/>
            <a:t> </a:t>
          </a:r>
          <a:r>
            <a:rPr lang="ru-RU" sz="2100" kern="1200" dirty="0" err="1"/>
            <a:t>сипаттамалары</a:t>
          </a:r>
          <a:r>
            <a:rPr lang="ru-RU" sz="2100" kern="1200" dirty="0"/>
            <a:t> </a:t>
          </a:r>
          <a:r>
            <a:rPr lang="ru-RU" sz="2100" kern="1200" dirty="0" err="1"/>
            <a:t>олардың</a:t>
          </a:r>
          <a:r>
            <a:rPr lang="ru-RU" sz="2100" kern="1200" dirty="0"/>
            <a:t> </a:t>
          </a:r>
          <a:r>
            <a:rPr lang="ru-RU" sz="2100" kern="1200" dirty="0" err="1"/>
            <a:t>молекулалық</a:t>
          </a:r>
          <a:r>
            <a:rPr lang="ru-RU" sz="2100" kern="1200" dirty="0"/>
            <a:t> </a:t>
          </a:r>
          <a:r>
            <a:rPr lang="ru-RU" sz="2100" kern="1200" dirty="0" err="1"/>
            <a:t>салмағы</a:t>
          </a:r>
          <a:r>
            <a:rPr lang="ru-RU" sz="2100" kern="1200" dirty="0"/>
            <a:t> мен </a:t>
          </a:r>
          <a:r>
            <a:rPr lang="ru-RU" sz="2100" kern="1200" dirty="0" err="1"/>
            <a:t>полимерлену</a:t>
          </a:r>
          <a:r>
            <a:rPr lang="ru-RU" sz="2100" kern="1200" dirty="0"/>
            <a:t> </a:t>
          </a:r>
          <a:r>
            <a:rPr lang="ru-RU" sz="2100" kern="1200" dirty="0" err="1"/>
            <a:t>дәрежесі</a:t>
          </a:r>
          <a:r>
            <a:rPr lang="ru-RU" sz="2100" kern="1200" dirty="0"/>
            <a:t> </a:t>
          </a:r>
          <a:r>
            <a:rPr lang="ru-RU" sz="2100" kern="1200" dirty="0" err="1"/>
            <a:t>болып</a:t>
          </a:r>
          <a:r>
            <a:rPr lang="ru-RU" sz="2100" kern="1200" dirty="0"/>
            <a:t> </a:t>
          </a:r>
          <a:r>
            <a:rPr lang="ru-RU" sz="2100" kern="1200" dirty="0" err="1"/>
            <a:t>табылады</a:t>
          </a:r>
          <a:r>
            <a:rPr lang="ru-RU" sz="2100" kern="1200" dirty="0"/>
            <a:t>. </a:t>
          </a:r>
          <a:r>
            <a:rPr lang="ru-RU" sz="2100" kern="1200" dirty="0" err="1"/>
            <a:t>Полимерлену</a:t>
          </a:r>
          <a:r>
            <a:rPr lang="ru-RU" sz="2100" kern="1200" dirty="0"/>
            <a:t> </a:t>
          </a:r>
          <a:r>
            <a:rPr lang="ru-RU" sz="2100" kern="1200" dirty="0" err="1"/>
            <a:t>реакциялары</a:t>
          </a:r>
          <a:r>
            <a:rPr lang="ru-RU" sz="2100" kern="1200" dirty="0"/>
            <a:t> </a:t>
          </a:r>
          <a:r>
            <a:rPr lang="ru-RU" sz="2100" kern="1200" dirty="0" err="1"/>
            <a:t>полимердегі</a:t>
          </a:r>
          <a:r>
            <a:rPr lang="ru-RU" sz="2100" kern="1200" dirty="0"/>
            <a:t> </a:t>
          </a:r>
          <a:r>
            <a:rPr lang="ru-RU" sz="2100" kern="1200" dirty="0" err="1"/>
            <a:t>тізбек</a:t>
          </a:r>
          <a:r>
            <a:rPr lang="ru-RU" sz="2100" kern="1200" dirty="0"/>
            <a:t> </a:t>
          </a:r>
          <a:r>
            <a:rPr lang="ru-RU" sz="2100" kern="1200" dirty="0" err="1"/>
            <a:t>сегменттерінің</a:t>
          </a:r>
          <a:r>
            <a:rPr lang="ru-RU" sz="2100" kern="1200" dirty="0"/>
            <a:t> </a:t>
          </a:r>
          <a:r>
            <a:rPr lang="ru-RU" sz="2100" kern="1200" dirty="0" err="1"/>
            <a:t>таралуына</a:t>
          </a:r>
          <a:r>
            <a:rPr lang="ru-RU" sz="2100" kern="1200" dirty="0"/>
            <a:t> </a:t>
          </a:r>
          <a:r>
            <a:rPr lang="ru-RU" sz="2100" kern="1200" dirty="0" err="1"/>
            <a:t>және</a:t>
          </a:r>
          <a:r>
            <a:rPr lang="ru-RU" sz="2100" kern="1200" dirty="0"/>
            <a:t> </a:t>
          </a:r>
          <a:r>
            <a:rPr lang="ru-RU" sz="2100" kern="1200" dirty="0" err="1"/>
            <a:t>молярлық</a:t>
          </a:r>
          <a:r>
            <a:rPr lang="ru-RU" sz="2100" kern="1200" dirty="0"/>
            <a:t> </a:t>
          </a:r>
          <a:r>
            <a:rPr lang="ru-RU" sz="2100" kern="1200" dirty="0" err="1"/>
            <a:t>массаның</a:t>
          </a:r>
          <a:r>
            <a:rPr lang="ru-RU" sz="2100" kern="1200" dirty="0"/>
            <a:t> (</a:t>
          </a:r>
          <a:r>
            <a:rPr lang="ru-RU" sz="2100" kern="1200" dirty="0" err="1"/>
            <a:t>Мв</a:t>
          </a:r>
          <a:r>
            <a:rPr lang="ru-RU" sz="2100" kern="1200" dirty="0"/>
            <a:t>) </a:t>
          </a:r>
          <a:r>
            <a:rPr lang="ru-RU" sz="2100" kern="1200" dirty="0" err="1"/>
            <a:t>таралуына</a:t>
          </a:r>
          <a:r>
            <a:rPr lang="ru-RU" sz="2100" kern="1200" dirty="0"/>
            <a:t> </a:t>
          </a:r>
          <a:r>
            <a:rPr lang="ru-RU" sz="2100" kern="1200" dirty="0" err="1"/>
            <a:t>әкеледі</a:t>
          </a:r>
          <a:endParaRPr lang="en-US" sz="2100" kern="1200" dirty="0"/>
        </a:p>
      </dsp:txBody>
      <dsp:txXfrm>
        <a:off x="109893" y="191528"/>
        <a:ext cx="5693651" cy="2031390"/>
      </dsp:txXfrm>
    </dsp:sp>
    <dsp:sp modelId="{7D4D03B0-DE1E-4509-9719-B3616BCF7AFA}">
      <dsp:nvSpPr>
        <dsp:cNvPr id="0" name=""/>
        <dsp:cNvSpPr/>
      </dsp:nvSpPr>
      <dsp:spPr>
        <a:xfrm>
          <a:off x="0" y="2393292"/>
          <a:ext cx="5913437" cy="2162160"/>
        </a:xfrm>
        <a:prstGeom prst="round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a:t>Мономердің бір түрінен түзілетін полимерлер гомополимерлер деп аталады. Сополимерлі полимерлер екі мономер түрінен тұрады. Мономерлердің (мысалы, А және В) сополимердегі таралуы мен қатынасы әртүрлі болуы мүмкін: ерікті, кезектесетін, блоктық.</a:t>
          </a:r>
          <a:endParaRPr lang="en-US" sz="2100" kern="1200"/>
        </a:p>
      </dsp:txBody>
      <dsp:txXfrm>
        <a:off x="105548" y="2498840"/>
        <a:ext cx="5702341" cy="1951064"/>
      </dsp:txXfrm>
    </dsp:sp>
  </dsp:spTree>
</dsp:drawing>
</file>

<file path=ppt/diagrams/layout1.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4EDBB-3BEB-438F-8420-B930CDF67C9E}" type="datetimeFigureOut">
              <a:rPr lang="ru-KZ" smtClean="0"/>
              <a:t>27.09.2023</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17CB23-F867-4403-B0FA-343AE3A6BD99}" type="slidenum">
              <a:rPr lang="ru-KZ" smtClean="0"/>
              <a:t>‹#›</a:t>
            </a:fld>
            <a:endParaRPr lang="ru-KZ"/>
          </a:p>
        </p:txBody>
      </p:sp>
    </p:spTree>
    <p:extLst>
      <p:ext uri="{BB962C8B-B14F-4D97-AF65-F5344CB8AC3E}">
        <p14:creationId xmlns:p14="http://schemas.microsoft.com/office/powerpoint/2010/main" val="115597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3686624-2FFD-4CE8-A632-16EB2014C0C4}" type="slidenum">
              <a:rPr lang="ru-RU" smtClean="0"/>
              <a:t>27</a:t>
            </a:fld>
            <a:endParaRPr lang="ru-RU"/>
          </a:p>
        </p:txBody>
      </p:sp>
    </p:spTree>
    <p:extLst>
      <p:ext uri="{BB962C8B-B14F-4D97-AF65-F5344CB8AC3E}">
        <p14:creationId xmlns:p14="http://schemas.microsoft.com/office/powerpoint/2010/main" val="675536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AF0673B-4817-4FE7-B372-32E9FA4BB1AE}" type="datetimeFigureOut">
              <a:rPr lang="ru-KZ" smtClean="0"/>
              <a:t>27.09.2023</a:t>
            </a:fld>
            <a:endParaRPr lang="ru-KZ"/>
          </a:p>
        </p:txBody>
      </p:sp>
      <p:sp>
        <p:nvSpPr>
          <p:cNvPr id="5" name="Footer Placeholder 4"/>
          <p:cNvSpPr>
            <a:spLocks noGrp="1"/>
          </p:cNvSpPr>
          <p:nvPr>
            <p:ph type="ftr" sz="quarter" idx="11"/>
          </p:nvPr>
        </p:nvSpPr>
        <p:spPr>
          <a:xfrm>
            <a:off x="2416500" y="329307"/>
            <a:ext cx="4973915" cy="309201"/>
          </a:xfrm>
        </p:spPr>
        <p:txBody>
          <a:bodyPr/>
          <a:lstStyle/>
          <a:p>
            <a:endParaRPr lang="ru-KZ"/>
          </a:p>
        </p:txBody>
      </p:sp>
      <p:sp>
        <p:nvSpPr>
          <p:cNvPr id="6" name="Slide Number Placeholder 5"/>
          <p:cNvSpPr>
            <a:spLocks noGrp="1"/>
          </p:cNvSpPr>
          <p:nvPr>
            <p:ph type="sldNum" sz="quarter" idx="12"/>
          </p:nvPr>
        </p:nvSpPr>
        <p:spPr>
          <a:xfrm>
            <a:off x="1437664" y="798973"/>
            <a:ext cx="811019" cy="503578"/>
          </a:xfrm>
        </p:spPr>
        <p:txBody>
          <a:bodyPr/>
          <a:lstStyle/>
          <a:p>
            <a:fld id="{B1D57A79-76F4-4B63-88A4-3572171E2B38}" type="slidenum">
              <a:rPr lang="ru-KZ" smtClean="0"/>
              <a:t>‹#›</a:t>
            </a:fld>
            <a:endParaRPr lang="ru-KZ"/>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857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AF0673B-4817-4FE7-B372-32E9FA4BB1AE}" type="datetimeFigureOut">
              <a:rPr lang="ru-KZ" smtClean="0"/>
              <a:t>27.09.2023</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1D57A79-76F4-4B63-88A4-3572171E2B38}" type="slidenum">
              <a:rPr lang="ru-KZ" smtClean="0"/>
              <a:t>‹#›</a:t>
            </a:fld>
            <a:endParaRPr lang="ru-KZ"/>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368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AF0673B-4817-4FE7-B372-32E9FA4BB1AE}" type="datetimeFigureOut">
              <a:rPr lang="ru-KZ" smtClean="0"/>
              <a:t>27.09.2023</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1D57A79-76F4-4B63-88A4-3572171E2B38}" type="slidenum">
              <a:rPr lang="ru-KZ" smtClean="0"/>
              <a:t>‹#›</a:t>
            </a:fld>
            <a:endParaRPr lang="ru-KZ"/>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733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AF0673B-4817-4FE7-B372-32E9FA4BB1AE}" type="datetimeFigureOut">
              <a:rPr lang="ru-KZ" smtClean="0"/>
              <a:t>27.09.2023</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1D57A79-76F4-4B63-88A4-3572171E2B38}" type="slidenum">
              <a:rPr lang="ru-KZ" smtClean="0"/>
              <a:t>‹#›</a:t>
            </a:fld>
            <a:endParaRPr lang="ru-KZ"/>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038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AF0673B-4817-4FE7-B372-32E9FA4BB1AE}" type="datetimeFigureOut">
              <a:rPr lang="ru-KZ" smtClean="0"/>
              <a:t>27.09.2023</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1D57A79-76F4-4B63-88A4-3572171E2B38}" type="slidenum">
              <a:rPr lang="ru-KZ" smtClean="0"/>
              <a:t>‹#›</a:t>
            </a:fld>
            <a:endParaRPr lang="ru-KZ"/>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747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AF0673B-4817-4FE7-B372-32E9FA4BB1AE}" type="datetimeFigureOut">
              <a:rPr lang="ru-KZ" smtClean="0"/>
              <a:t>27.09.2023</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B1D57A79-76F4-4B63-88A4-3572171E2B38}" type="slidenum">
              <a:rPr lang="ru-KZ" smtClean="0"/>
              <a:t>‹#›</a:t>
            </a:fld>
            <a:endParaRPr lang="ru-KZ"/>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207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AF0673B-4817-4FE7-B372-32E9FA4BB1AE}" type="datetimeFigureOut">
              <a:rPr lang="ru-KZ" smtClean="0"/>
              <a:t>27.09.2023</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B1D57A79-76F4-4B63-88A4-3572171E2B38}" type="slidenum">
              <a:rPr lang="ru-KZ" smtClean="0"/>
              <a:t>‹#›</a:t>
            </a:fld>
            <a:endParaRPr lang="ru-KZ"/>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0331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AF0673B-4817-4FE7-B372-32E9FA4BB1AE}" type="datetimeFigureOut">
              <a:rPr lang="ru-KZ" smtClean="0"/>
              <a:t>27.09.2023</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B1D57A79-76F4-4B63-88A4-3572171E2B38}" type="slidenum">
              <a:rPr lang="ru-KZ" smtClean="0"/>
              <a:t>‹#›</a:t>
            </a:fld>
            <a:endParaRPr lang="ru-KZ"/>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522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0673B-4817-4FE7-B372-32E9FA4BB1AE}" type="datetimeFigureOut">
              <a:rPr lang="ru-KZ" smtClean="0"/>
              <a:t>27.09.2023</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B1D57A79-76F4-4B63-88A4-3572171E2B38}" type="slidenum">
              <a:rPr lang="ru-KZ" smtClean="0"/>
              <a:t>‹#›</a:t>
            </a:fld>
            <a:endParaRPr lang="ru-KZ"/>
          </a:p>
        </p:txBody>
      </p:sp>
    </p:spTree>
    <p:extLst>
      <p:ext uri="{BB962C8B-B14F-4D97-AF65-F5344CB8AC3E}">
        <p14:creationId xmlns:p14="http://schemas.microsoft.com/office/powerpoint/2010/main" val="390729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AF0673B-4817-4FE7-B372-32E9FA4BB1AE}" type="datetimeFigureOut">
              <a:rPr lang="ru-KZ" smtClean="0"/>
              <a:t>27.09.2023</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B1D57A79-76F4-4B63-88A4-3572171E2B38}" type="slidenum">
              <a:rPr lang="ru-KZ" smtClean="0"/>
              <a:t>‹#›</a:t>
            </a:fld>
            <a:endParaRPr lang="ru-KZ"/>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91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AF0673B-4817-4FE7-B372-32E9FA4BB1AE}" type="datetimeFigureOut">
              <a:rPr lang="ru-KZ" smtClean="0"/>
              <a:t>27.09.2023</a:t>
            </a:fld>
            <a:endParaRPr lang="ru-KZ"/>
          </a:p>
        </p:txBody>
      </p:sp>
      <p:sp>
        <p:nvSpPr>
          <p:cNvPr id="6" name="Footer Placeholder 5"/>
          <p:cNvSpPr>
            <a:spLocks noGrp="1"/>
          </p:cNvSpPr>
          <p:nvPr>
            <p:ph type="ftr" sz="quarter" idx="11"/>
          </p:nvPr>
        </p:nvSpPr>
        <p:spPr>
          <a:xfrm>
            <a:off x="1447382" y="318640"/>
            <a:ext cx="5541004" cy="320931"/>
          </a:xfrm>
        </p:spPr>
        <p:txBody>
          <a:bodyPr/>
          <a:lstStyle/>
          <a:p>
            <a:endParaRPr lang="ru-KZ"/>
          </a:p>
        </p:txBody>
      </p:sp>
      <p:sp>
        <p:nvSpPr>
          <p:cNvPr id="7" name="Slide Number Placeholder 6"/>
          <p:cNvSpPr>
            <a:spLocks noGrp="1"/>
          </p:cNvSpPr>
          <p:nvPr>
            <p:ph type="sldNum" sz="quarter" idx="12"/>
          </p:nvPr>
        </p:nvSpPr>
        <p:spPr/>
        <p:txBody>
          <a:bodyPr/>
          <a:lstStyle/>
          <a:p>
            <a:fld id="{B1D57A79-76F4-4B63-88A4-3572171E2B38}" type="slidenum">
              <a:rPr lang="ru-KZ" smtClean="0"/>
              <a:t>‹#›</a:t>
            </a:fld>
            <a:endParaRPr lang="ru-KZ"/>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814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AF0673B-4817-4FE7-B372-32E9FA4BB1AE}" type="datetimeFigureOut">
              <a:rPr lang="ru-KZ" smtClean="0"/>
              <a:t>27.09.2023</a:t>
            </a:fld>
            <a:endParaRPr lang="ru-KZ"/>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1D57A79-76F4-4B63-88A4-3572171E2B38}" type="slidenum">
              <a:rPr lang="ru-KZ" smtClean="0"/>
              <a:t>‹#›</a:t>
            </a:fld>
            <a:endParaRPr lang="ru-KZ"/>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724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6.gif"/><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2" name="Group 11">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13" name="Rectangle 12">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Заголовок 1">
            <a:extLst>
              <a:ext uri="{FF2B5EF4-FFF2-40B4-BE49-F238E27FC236}">
                <a16:creationId xmlns:a16="http://schemas.microsoft.com/office/drawing/2014/main" id="{0FDC9BDF-53A9-D31B-08B6-F2EBA2282562}"/>
              </a:ext>
            </a:extLst>
          </p:cNvPr>
          <p:cNvSpPr>
            <a:spLocks noGrp="1"/>
          </p:cNvSpPr>
          <p:nvPr>
            <p:ph type="ctrTitle"/>
          </p:nvPr>
        </p:nvSpPr>
        <p:spPr>
          <a:xfrm>
            <a:off x="2391408" y="1590734"/>
            <a:ext cx="7405874" cy="2520012"/>
          </a:xfrm>
          <a:solidFill>
            <a:schemeClr val="bg2"/>
          </a:solidFill>
        </p:spPr>
        <p:txBody>
          <a:bodyPr anchor="ctr">
            <a:normAutofit/>
          </a:bodyPr>
          <a:lstStyle/>
          <a:p>
            <a:pPr algn="ctr"/>
            <a:r>
              <a:rPr lang="kk-KZ" sz="3300" kern="0" dirty="0">
                <a:solidFill>
                  <a:schemeClr val="tx2"/>
                </a:solidFill>
                <a:effectLst/>
                <a:latin typeface="Times New Roman" panose="02020603050405020304" pitchFamily="18" charset="0"/>
                <a:ea typeface="Times New Roman" panose="02020603050405020304" pitchFamily="18" charset="0"/>
              </a:rPr>
              <a:t>Биомедициналық үйлесімді полимерлер. Биомедицинаға арналған табиғи және синтетикалық полимерлер</a:t>
            </a:r>
            <a:endParaRPr lang="ru-KZ" sz="3300" dirty="0">
              <a:solidFill>
                <a:schemeClr val="tx2"/>
              </a:solidFill>
            </a:endParaRPr>
          </a:p>
        </p:txBody>
      </p:sp>
      <p:sp>
        <p:nvSpPr>
          <p:cNvPr id="3" name="Подзаголовок 2">
            <a:extLst>
              <a:ext uri="{FF2B5EF4-FFF2-40B4-BE49-F238E27FC236}">
                <a16:creationId xmlns:a16="http://schemas.microsoft.com/office/drawing/2014/main" id="{D0B581FE-9F32-6938-CE5B-958C4F4A616D}"/>
              </a:ext>
            </a:extLst>
          </p:cNvPr>
          <p:cNvSpPr>
            <a:spLocks noGrp="1"/>
          </p:cNvSpPr>
          <p:nvPr>
            <p:ph type="subTitle" idx="1"/>
          </p:nvPr>
        </p:nvSpPr>
        <p:spPr>
          <a:xfrm>
            <a:off x="2417779" y="4427183"/>
            <a:ext cx="7379502" cy="522928"/>
          </a:xfrm>
        </p:spPr>
        <p:txBody>
          <a:bodyPr>
            <a:normAutofit/>
          </a:bodyPr>
          <a:lstStyle/>
          <a:p>
            <a:pPr algn="ctr"/>
            <a:r>
              <a:rPr lang="ru-RU">
                <a:solidFill>
                  <a:srgbClr val="000000"/>
                </a:solidFill>
              </a:rPr>
              <a:t>4 д</a:t>
            </a:r>
            <a:r>
              <a:rPr lang="kk-KZ">
                <a:solidFill>
                  <a:srgbClr val="000000"/>
                </a:solidFill>
              </a:rPr>
              <a:t>әріс</a:t>
            </a:r>
            <a:endParaRPr lang="ru-KZ">
              <a:solidFill>
                <a:srgbClr val="000000"/>
              </a:solidFill>
            </a:endParaRPr>
          </a:p>
        </p:txBody>
      </p:sp>
      <p:cxnSp>
        <p:nvCxnSpPr>
          <p:cNvPr id="16" name="Straight Connector 15">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59131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AEEBD23-C7D4-C904-A8CB-E848394A908B}"/>
              </a:ext>
            </a:extLst>
          </p:cNvPr>
          <p:cNvSpPr>
            <a:spLocks noGrp="1"/>
          </p:cNvSpPr>
          <p:nvPr>
            <p:ph idx="1"/>
          </p:nvPr>
        </p:nvSpPr>
        <p:spPr>
          <a:xfrm>
            <a:off x="1012723" y="2015732"/>
            <a:ext cx="6872749" cy="3450613"/>
          </a:xfrm>
        </p:spPr>
        <p:txBody>
          <a:bodyPr>
            <a:normAutofit fontScale="92500" lnSpcReduction="20000"/>
          </a:bodyPr>
          <a:lstStyle/>
          <a:p>
            <a:r>
              <a:rPr lang="ru-RU" dirty="0" err="1"/>
              <a:t>Реконструкциялық</a:t>
            </a:r>
            <a:r>
              <a:rPr lang="ru-RU" dirty="0"/>
              <a:t> </a:t>
            </a:r>
            <a:r>
              <a:rPr lang="ru-RU" dirty="0" err="1"/>
              <a:t>медицинадағы</a:t>
            </a:r>
            <a:r>
              <a:rPr lang="ru-RU" dirty="0"/>
              <a:t> </a:t>
            </a:r>
            <a:r>
              <a:rPr lang="ru-RU" dirty="0" err="1"/>
              <a:t>жаңа</a:t>
            </a:r>
            <a:r>
              <a:rPr lang="ru-RU" dirty="0"/>
              <a:t> </a:t>
            </a:r>
            <a:r>
              <a:rPr lang="ru-RU" dirty="0" err="1"/>
              <a:t>технологиялардың</a:t>
            </a:r>
            <a:r>
              <a:rPr lang="ru-RU" dirty="0"/>
              <a:t> </a:t>
            </a:r>
            <a:r>
              <a:rPr lang="ru-RU" dirty="0" err="1"/>
              <a:t>қажеттілігі</a:t>
            </a:r>
            <a:r>
              <a:rPr lang="ru-RU" dirty="0"/>
              <a:t> </a:t>
            </a:r>
            <a:r>
              <a:rPr lang="ru-RU" dirty="0" err="1"/>
              <a:t>әртүрлі</a:t>
            </a:r>
            <a:r>
              <a:rPr lang="ru-RU" dirty="0"/>
              <a:t> </a:t>
            </a:r>
            <a:r>
              <a:rPr lang="ru-RU" dirty="0" err="1"/>
              <a:t>имплантанттар</a:t>
            </a:r>
            <a:r>
              <a:rPr lang="ru-RU" dirty="0"/>
              <a:t> мен </a:t>
            </a:r>
            <a:r>
              <a:rPr lang="ru-RU" dirty="0" err="1"/>
              <a:t>эндопротездерді</a:t>
            </a:r>
            <a:r>
              <a:rPr lang="ru-RU" dirty="0"/>
              <a:t> </a:t>
            </a:r>
            <a:r>
              <a:rPr lang="ru-RU" dirty="0" err="1"/>
              <a:t>жобалау</a:t>
            </a:r>
            <a:r>
              <a:rPr lang="ru-RU" dirty="0"/>
              <a:t> </a:t>
            </a:r>
            <a:r>
              <a:rPr lang="ru-RU" dirty="0" err="1"/>
              <a:t>үшін</a:t>
            </a:r>
            <a:r>
              <a:rPr lang="ru-RU" dirty="0"/>
              <a:t> </a:t>
            </a:r>
            <a:r>
              <a:rPr lang="ru-RU" dirty="0" err="1"/>
              <a:t>қолданылатын</a:t>
            </a:r>
            <a:r>
              <a:rPr lang="ru-RU" dirty="0"/>
              <a:t> </a:t>
            </a:r>
            <a:r>
              <a:rPr lang="ru-RU" dirty="0" err="1"/>
              <a:t>полимерлер</a:t>
            </a:r>
            <a:r>
              <a:rPr lang="ru-RU" dirty="0"/>
              <a:t> </a:t>
            </a:r>
            <a:r>
              <a:rPr lang="ru-RU" dirty="0" err="1"/>
              <a:t>ауқымының</a:t>
            </a:r>
            <a:r>
              <a:rPr lang="ru-RU" dirty="0"/>
              <a:t> </a:t>
            </a:r>
            <a:r>
              <a:rPr lang="ru-RU" dirty="0" err="1"/>
              <a:t>кеңеюіне</a:t>
            </a:r>
            <a:r>
              <a:rPr lang="ru-RU" dirty="0"/>
              <a:t> </a:t>
            </a:r>
            <a:r>
              <a:rPr lang="ru-RU" dirty="0" err="1"/>
              <a:t>ықпал</a:t>
            </a:r>
            <a:r>
              <a:rPr lang="ru-RU" dirty="0"/>
              <a:t> </a:t>
            </a:r>
            <a:r>
              <a:rPr lang="ru-RU" dirty="0" err="1"/>
              <a:t>етуде</a:t>
            </a:r>
            <a:r>
              <a:rPr lang="ru-RU" dirty="0"/>
              <a:t>. </a:t>
            </a:r>
            <a:r>
              <a:rPr lang="ru-RU" dirty="0" err="1"/>
              <a:t>Көптеген</a:t>
            </a:r>
            <a:r>
              <a:rPr lang="ru-RU" dirty="0"/>
              <a:t> </a:t>
            </a:r>
            <a:r>
              <a:rPr lang="ru-RU" dirty="0" err="1"/>
              <a:t>биомедициналық</a:t>
            </a:r>
            <a:r>
              <a:rPr lang="ru-RU" dirty="0"/>
              <a:t> </a:t>
            </a:r>
            <a:r>
              <a:rPr lang="ru-RU" dirty="0" err="1"/>
              <a:t>полимерлер</a:t>
            </a:r>
            <a:r>
              <a:rPr lang="ru-RU" dirty="0"/>
              <a:t> </a:t>
            </a:r>
            <a:r>
              <a:rPr lang="ru-RU" dirty="0" err="1"/>
              <a:t>синтетикалық</a:t>
            </a:r>
            <a:r>
              <a:rPr lang="ru-RU" dirty="0"/>
              <a:t> пластик химия </a:t>
            </a:r>
            <a:r>
              <a:rPr lang="ru-RU" dirty="0" err="1"/>
              <a:t>өнеркәсібіне</a:t>
            </a:r>
            <a:r>
              <a:rPr lang="ru-RU" dirty="0"/>
              <a:t> </a:t>
            </a:r>
            <a:r>
              <a:rPr lang="ru-RU" dirty="0" err="1"/>
              <a:t>жатады</a:t>
            </a:r>
            <a:r>
              <a:rPr lang="ru-RU" dirty="0"/>
              <a:t> </a:t>
            </a:r>
            <a:r>
              <a:rPr lang="ru-RU" dirty="0" err="1"/>
              <a:t>және</a:t>
            </a:r>
            <a:r>
              <a:rPr lang="ru-RU" dirty="0"/>
              <a:t> </a:t>
            </a:r>
            <a:r>
              <a:rPr lang="ru-RU" dirty="0" err="1"/>
              <a:t>үлкен</a:t>
            </a:r>
            <a:r>
              <a:rPr lang="ru-RU" dirty="0"/>
              <a:t> </a:t>
            </a:r>
            <a:r>
              <a:rPr lang="ru-RU" dirty="0" err="1"/>
              <a:t>көлемде</a:t>
            </a:r>
            <a:r>
              <a:rPr lang="ru-RU" dirty="0"/>
              <a:t> </a:t>
            </a:r>
            <a:r>
              <a:rPr lang="ru-RU" dirty="0" err="1"/>
              <a:t>өндіріледі</a:t>
            </a:r>
            <a:r>
              <a:rPr lang="ru-RU" dirty="0"/>
              <a:t>. </a:t>
            </a:r>
            <a:r>
              <a:rPr lang="ru-RU" dirty="0" err="1"/>
              <a:t>Медицинада</a:t>
            </a:r>
            <a:r>
              <a:rPr lang="ru-RU" dirty="0"/>
              <a:t> </a:t>
            </a:r>
            <a:r>
              <a:rPr lang="ru-RU" dirty="0" err="1"/>
              <a:t>қолданылатын</a:t>
            </a:r>
            <a:r>
              <a:rPr lang="ru-RU" dirty="0"/>
              <a:t> </a:t>
            </a:r>
            <a:r>
              <a:rPr lang="ru-RU" dirty="0" err="1"/>
              <a:t>полимерлер</a:t>
            </a:r>
            <a:r>
              <a:rPr lang="ru-RU" dirty="0"/>
              <a:t> </a:t>
            </a:r>
            <a:r>
              <a:rPr lang="ru-RU" dirty="0" err="1"/>
              <a:t>қатарында</a:t>
            </a:r>
            <a:r>
              <a:rPr lang="ru-RU" dirty="0"/>
              <a:t> </a:t>
            </a:r>
            <a:r>
              <a:rPr lang="ru-RU" dirty="0" err="1"/>
              <a:t>синтетикалық</a:t>
            </a:r>
            <a:r>
              <a:rPr lang="ru-RU" dirty="0"/>
              <a:t> </a:t>
            </a:r>
            <a:r>
              <a:rPr lang="ru-RU" dirty="0" err="1"/>
              <a:t>және</a:t>
            </a:r>
            <a:r>
              <a:rPr lang="ru-RU" dirty="0"/>
              <a:t> </a:t>
            </a:r>
            <a:r>
              <a:rPr lang="ru-RU" dirty="0" err="1"/>
              <a:t>табиғи</a:t>
            </a:r>
            <a:r>
              <a:rPr lang="ru-RU" dirty="0"/>
              <a:t> </a:t>
            </a:r>
            <a:r>
              <a:rPr lang="ru-RU" dirty="0" err="1"/>
              <a:t>материалдар</a:t>
            </a:r>
            <a:r>
              <a:rPr lang="ru-RU" dirty="0"/>
              <a:t>, </a:t>
            </a:r>
            <a:r>
              <a:rPr lang="ru-RU" dirty="0" err="1"/>
              <a:t>биоинертті</a:t>
            </a:r>
            <a:r>
              <a:rPr lang="ru-RU" dirty="0"/>
              <a:t> (</a:t>
            </a:r>
            <a:r>
              <a:rPr lang="ru-RU" dirty="0" err="1"/>
              <a:t>биологиялық</a:t>
            </a:r>
            <a:r>
              <a:rPr lang="ru-RU" dirty="0"/>
              <a:t> </a:t>
            </a:r>
            <a:r>
              <a:rPr lang="ru-RU" dirty="0" err="1"/>
              <a:t>ортада</a:t>
            </a:r>
            <a:r>
              <a:rPr lang="ru-RU" dirty="0"/>
              <a:t> </a:t>
            </a:r>
            <a:r>
              <a:rPr lang="ru-RU" dirty="0" err="1"/>
              <a:t>ыдырамайтын</a:t>
            </a:r>
            <a:r>
              <a:rPr lang="ru-RU" dirty="0"/>
              <a:t>) </a:t>
            </a:r>
            <a:r>
              <a:rPr lang="ru-RU" dirty="0" err="1"/>
              <a:t>және</a:t>
            </a:r>
            <a:r>
              <a:rPr lang="ru-RU" dirty="0"/>
              <a:t> </a:t>
            </a:r>
            <a:r>
              <a:rPr lang="ru-RU" dirty="0" err="1"/>
              <a:t>ыдырайтын</a:t>
            </a:r>
            <a:r>
              <a:rPr lang="ru-RU" dirty="0"/>
              <a:t> (</a:t>
            </a:r>
            <a:r>
              <a:rPr lang="ru-RU" dirty="0" err="1"/>
              <a:t>биосорбцияланатын</a:t>
            </a:r>
            <a:r>
              <a:rPr lang="ru-RU" dirty="0"/>
              <a:t>) </a:t>
            </a:r>
            <a:r>
              <a:rPr lang="ru-RU" dirty="0" err="1"/>
              <a:t>полимерлер</a:t>
            </a:r>
            <a:r>
              <a:rPr lang="ru-RU" dirty="0"/>
              <a:t>; </a:t>
            </a:r>
            <a:r>
              <a:rPr lang="ru-RU" dirty="0" err="1"/>
              <a:t>жоғары</a:t>
            </a:r>
            <a:r>
              <a:rPr lang="ru-RU" dirty="0"/>
              <a:t> </a:t>
            </a:r>
            <a:r>
              <a:rPr lang="ru-RU" dirty="0" err="1"/>
              <a:t>кристалды</a:t>
            </a:r>
            <a:r>
              <a:rPr lang="ru-RU" dirty="0"/>
              <a:t> термопластика </a:t>
            </a:r>
            <a:r>
              <a:rPr lang="ru-RU" dirty="0" err="1"/>
              <a:t>және</a:t>
            </a:r>
            <a:r>
              <a:rPr lang="ru-RU" dirty="0"/>
              <a:t> </a:t>
            </a:r>
            <a:r>
              <a:rPr lang="ru-RU" dirty="0" err="1"/>
              <a:t>резеңке</a:t>
            </a:r>
            <a:r>
              <a:rPr lang="ru-RU" dirty="0"/>
              <a:t> </a:t>
            </a:r>
            <a:r>
              <a:rPr lang="ru-RU" dirty="0" err="1"/>
              <a:t>тәрізді</a:t>
            </a:r>
            <a:r>
              <a:rPr lang="ru-RU" dirty="0"/>
              <a:t> </a:t>
            </a:r>
            <a:r>
              <a:rPr lang="ru-RU" dirty="0" err="1"/>
              <a:t>эластомерлер</a:t>
            </a:r>
            <a:r>
              <a:rPr lang="ru-RU" dirty="0"/>
              <a:t> </a:t>
            </a:r>
            <a:r>
              <a:rPr lang="ru-RU" dirty="0" err="1"/>
              <a:t>кездеседі</a:t>
            </a:r>
            <a:endParaRPr lang="ru-KZ" dirty="0"/>
          </a:p>
        </p:txBody>
      </p:sp>
      <p:pic>
        <p:nvPicPr>
          <p:cNvPr id="2" name="Picture 8" descr="Презентация на тему &amp;amp;quot;Роль полимеров в медицине&amp;amp;quot;">
            <a:extLst>
              <a:ext uri="{FF2B5EF4-FFF2-40B4-BE49-F238E27FC236}">
                <a16:creationId xmlns:a16="http://schemas.microsoft.com/office/drawing/2014/main" id="{111967D6-25A0-8E8C-ECB0-DE6103461947}"/>
              </a:ext>
            </a:extLst>
          </p:cNvPr>
          <p:cNvPicPr>
            <a:picLocks noChangeAspect="1" noChangeArrowheads="1"/>
          </p:cNvPicPr>
          <p:nvPr/>
        </p:nvPicPr>
        <p:blipFill>
          <a:blip r:embed="rId2"/>
          <a:srcRect l="55992" t="55753" r="2504" b="11626"/>
          <a:stretch>
            <a:fillRect/>
          </a:stretch>
        </p:blipFill>
        <p:spPr bwMode="auto">
          <a:xfrm>
            <a:off x="7609449" y="2188369"/>
            <a:ext cx="4218758" cy="2815860"/>
          </a:xfrm>
          <a:prstGeom prst="rect">
            <a:avLst/>
          </a:prstGeom>
          <a:noFill/>
        </p:spPr>
      </p:pic>
    </p:spTree>
    <p:extLst>
      <p:ext uri="{BB962C8B-B14F-4D97-AF65-F5344CB8AC3E}">
        <p14:creationId xmlns:p14="http://schemas.microsoft.com/office/powerpoint/2010/main" val="2486205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95BB68-A077-9395-3876-CBF2DEFA045C}"/>
              </a:ext>
            </a:extLst>
          </p:cNvPr>
          <p:cNvSpPr>
            <a:spLocks noGrp="1"/>
          </p:cNvSpPr>
          <p:nvPr>
            <p:ph type="title"/>
          </p:nvPr>
        </p:nvSpPr>
        <p:spPr/>
        <p:txBody>
          <a:bodyPr/>
          <a:lstStyle/>
          <a:p>
            <a:r>
              <a:rPr lang="ru-RU" dirty="0" err="1"/>
              <a:t>Биологиялық</a:t>
            </a:r>
            <a:r>
              <a:rPr lang="ru-RU" dirty="0"/>
              <a:t> </a:t>
            </a:r>
            <a:r>
              <a:rPr lang="ru-RU" dirty="0" err="1"/>
              <a:t>тұрақты</a:t>
            </a:r>
            <a:r>
              <a:rPr lang="ru-RU" dirty="0"/>
              <a:t> </a:t>
            </a:r>
            <a:r>
              <a:rPr lang="ru-RU" dirty="0" err="1"/>
              <a:t>синтетикалық</a:t>
            </a:r>
            <a:r>
              <a:rPr lang="ru-RU" dirty="0"/>
              <a:t> </a:t>
            </a:r>
            <a:r>
              <a:rPr lang="ru-RU" dirty="0" err="1"/>
              <a:t>полимерлер</a:t>
            </a:r>
            <a:endParaRPr lang="ru-KZ" dirty="0"/>
          </a:p>
        </p:txBody>
      </p:sp>
      <p:sp>
        <p:nvSpPr>
          <p:cNvPr id="3" name="Объект 2">
            <a:extLst>
              <a:ext uri="{FF2B5EF4-FFF2-40B4-BE49-F238E27FC236}">
                <a16:creationId xmlns:a16="http://schemas.microsoft.com/office/drawing/2014/main" id="{842004A4-930E-1D46-9CE3-6E0D0196CA53}"/>
              </a:ext>
            </a:extLst>
          </p:cNvPr>
          <p:cNvSpPr>
            <a:spLocks noGrp="1"/>
          </p:cNvSpPr>
          <p:nvPr>
            <p:ph idx="1"/>
          </p:nvPr>
        </p:nvSpPr>
        <p:spPr/>
        <p:txBody>
          <a:bodyPr/>
          <a:lstStyle/>
          <a:p>
            <a:r>
              <a:rPr lang="ru-RU" dirty="0"/>
              <a:t>. </a:t>
            </a:r>
            <a:r>
              <a:rPr lang="ru-RU" dirty="0" err="1"/>
              <a:t>Бұл</a:t>
            </a:r>
            <a:r>
              <a:rPr lang="ru-RU" dirty="0"/>
              <a:t> </a:t>
            </a:r>
            <a:r>
              <a:rPr lang="ru-RU" dirty="0" err="1"/>
              <a:t>түрдегі</a:t>
            </a:r>
            <a:r>
              <a:rPr lang="ru-RU" dirty="0"/>
              <a:t> </a:t>
            </a:r>
            <a:r>
              <a:rPr lang="ru-RU" dirty="0" err="1"/>
              <a:t>полимерлер</a:t>
            </a:r>
            <a:r>
              <a:rPr lang="ru-RU" dirty="0"/>
              <a:t> </a:t>
            </a:r>
            <a:r>
              <a:rPr lang="ru-RU" dirty="0" err="1"/>
              <a:t>сұйық</a:t>
            </a:r>
            <a:r>
              <a:rPr lang="ru-RU" dirty="0"/>
              <a:t> </a:t>
            </a:r>
            <a:r>
              <a:rPr lang="ru-RU" dirty="0" err="1"/>
              <a:t>ортада</a:t>
            </a:r>
            <a:r>
              <a:rPr lang="ru-RU" dirty="0"/>
              <a:t> </a:t>
            </a:r>
            <a:r>
              <a:rPr lang="ru-RU" dirty="0" err="1"/>
              <a:t>гидролизденбейді</a:t>
            </a:r>
            <a:r>
              <a:rPr lang="ru-RU" dirty="0"/>
              <a:t>, </a:t>
            </a:r>
            <a:r>
              <a:rPr lang="ru-RU" dirty="0" err="1"/>
              <a:t>қан</a:t>
            </a:r>
            <a:r>
              <a:rPr lang="ru-RU" dirty="0"/>
              <a:t> мен </a:t>
            </a:r>
            <a:r>
              <a:rPr lang="ru-RU" dirty="0" err="1"/>
              <a:t>тіндік</a:t>
            </a:r>
            <a:r>
              <a:rPr lang="ru-RU" dirty="0"/>
              <a:t> </a:t>
            </a:r>
            <a:r>
              <a:rPr lang="ru-RU" dirty="0" err="1"/>
              <a:t>ферменттердің</a:t>
            </a:r>
            <a:r>
              <a:rPr lang="ru-RU" dirty="0"/>
              <a:t> </a:t>
            </a:r>
            <a:r>
              <a:rPr lang="ru-RU" dirty="0" err="1"/>
              <a:t>әсерінен</a:t>
            </a:r>
            <a:r>
              <a:rPr lang="ru-RU" dirty="0"/>
              <a:t> </a:t>
            </a:r>
            <a:r>
              <a:rPr lang="ru-RU" dirty="0" err="1"/>
              <a:t>немесе</a:t>
            </a:r>
            <a:r>
              <a:rPr lang="ru-RU" dirty="0"/>
              <a:t> </a:t>
            </a:r>
            <a:r>
              <a:rPr lang="ru-RU" dirty="0" err="1"/>
              <a:t>жасушалардың</a:t>
            </a:r>
            <a:r>
              <a:rPr lang="ru-RU" dirty="0"/>
              <a:t> </a:t>
            </a:r>
            <a:r>
              <a:rPr lang="ru-RU" dirty="0" err="1"/>
              <a:t>әсерінен</a:t>
            </a:r>
            <a:r>
              <a:rPr lang="ru-RU" dirty="0"/>
              <a:t> </a:t>
            </a:r>
            <a:r>
              <a:rPr lang="ru-RU" dirty="0" err="1"/>
              <a:t>жойылмайды</a:t>
            </a:r>
            <a:r>
              <a:rPr lang="ru-RU" dirty="0"/>
              <a:t> </a:t>
            </a:r>
            <a:r>
              <a:rPr lang="ru-RU" dirty="0" err="1"/>
              <a:t>және</a:t>
            </a:r>
            <a:r>
              <a:rPr lang="ru-RU" dirty="0"/>
              <a:t> </a:t>
            </a:r>
            <a:r>
              <a:rPr lang="ru-RU" dirty="0" err="1"/>
              <a:t>имплантанттар</a:t>
            </a:r>
            <a:r>
              <a:rPr lang="ru-RU" dirty="0"/>
              <a:t> мен </a:t>
            </a:r>
            <a:r>
              <a:rPr lang="ru-RU" dirty="0" err="1"/>
              <a:t>ұзақ</a:t>
            </a:r>
            <a:r>
              <a:rPr lang="ru-RU" dirty="0"/>
              <a:t> </a:t>
            </a:r>
            <a:r>
              <a:rPr lang="ru-RU" dirty="0" err="1"/>
              <a:t>уақыт</a:t>
            </a:r>
            <a:r>
              <a:rPr lang="ru-RU" dirty="0"/>
              <a:t> </a:t>
            </a:r>
            <a:r>
              <a:rPr lang="ru-RU" dirty="0" err="1"/>
              <a:t>жұмыс</a:t>
            </a:r>
            <a:r>
              <a:rPr lang="ru-RU" dirty="0"/>
              <a:t> </a:t>
            </a:r>
            <a:r>
              <a:rPr lang="ru-RU" dirty="0" err="1"/>
              <a:t>істейтін</a:t>
            </a:r>
            <a:r>
              <a:rPr lang="ru-RU" dirty="0"/>
              <a:t> </a:t>
            </a:r>
            <a:r>
              <a:rPr lang="ru-RU" dirty="0" err="1"/>
              <a:t>құрылғыларды</a:t>
            </a:r>
            <a:r>
              <a:rPr lang="ru-RU" dirty="0"/>
              <a:t> </a:t>
            </a:r>
            <a:r>
              <a:rPr lang="ru-RU" dirty="0" err="1"/>
              <a:t>жасауға</a:t>
            </a:r>
            <a:r>
              <a:rPr lang="ru-RU" dirty="0"/>
              <a:t> </a:t>
            </a:r>
            <a:r>
              <a:rPr lang="ru-RU" dirty="0" err="1"/>
              <a:t>арналған</a:t>
            </a:r>
            <a:r>
              <a:rPr lang="ru-RU" dirty="0"/>
              <a:t>; </a:t>
            </a:r>
            <a:r>
              <a:rPr lang="ru-RU" dirty="0" err="1"/>
              <a:t>олардың</a:t>
            </a:r>
            <a:r>
              <a:rPr lang="ru-RU" dirty="0"/>
              <a:t> </a:t>
            </a:r>
            <a:r>
              <a:rPr lang="ru-RU" dirty="0" err="1"/>
              <a:t>ішінде</a:t>
            </a:r>
            <a:r>
              <a:rPr lang="ru-RU" dirty="0"/>
              <a:t> -полиэтилен, полипропилен, полиэтилентерефталат, нейлон, политетрафторэтилен, </a:t>
            </a:r>
            <a:r>
              <a:rPr lang="ru-RU" dirty="0" err="1"/>
              <a:t>полиметилметакрилаттар</a:t>
            </a:r>
            <a:r>
              <a:rPr lang="ru-RU" dirty="0"/>
              <a:t> </a:t>
            </a:r>
            <a:r>
              <a:rPr lang="ru-RU" dirty="0" err="1"/>
              <a:t>және</a:t>
            </a:r>
            <a:r>
              <a:rPr lang="ru-RU" dirty="0"/>
              <a:t> </a:t>
            </a:r>
            <a:r>
              <a:rPr lang="ru-RU" dirty="0" err="1"/>
              <a:t>т.б</a:t>
            </a:r>
            <a:r>
              <a:rPr lang="ru-RU" dirty="0"/>
              <a:t>.</a:t>
            </a:r>
            <a:endParaRPr lang="ru-KZ" dirty="0"/>
          </a:p>
        </p:txBody>
      </p:sp>
    </p:spTree>
    <p:extLst>
      <p:ext uri="{BB962C8B-B14F-4D97-AF65-F5344CB8AC3E}">
        <p14:creationId xmlns:p14="http://schemas.microsoft.com/office/powerpoint/2010/main" val="3334283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65949" y="940158"/>
            <a:ext cx="5615189" cy="456590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Бастапқыда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пластмассалар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табиғи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полимерлер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алынды</a:t>
            </a:r>
            <a:r>
              <a:rPr lang="ru-RU" dirty="0">
                <a:latin typeface="Times New Roman" panose="02020603050405020304" pitchFamily="18" charset="0"/>
                <a:cs typeface="Times New Roman" panose="02020603050405020304" pitchFamily="18" charset="0"/>
              </a:rPr>
              <a:t> - целлюлоза, каучук, казеин </a:t>
            </a:r>
            <a:r>
              <a:rPr lang="ru-RU" dirty="0" err="1">
                <a:latin typeface="Times New Roman" panose="02020603050405020304" pitchFamily="18" charset="0"/>
                <a:cs typeface="Times New Roman" panose="02020603050405020304" pitchFamily="18" charset="0"/>
              </a:rPr>
              <a:t>сүт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протеинінің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туындылары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Болашақта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байланыстырғыш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синтетикалық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полимерлер</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фенолформальдегидті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шайырлар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полиакрилаттар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полиэфирлер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қолданыла бастады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Барлық пластмассаларға тән нәрсе, бұйым түзілу кезінде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олардың полимермен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байланыстырушы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тұтқыр күйде болады</a:t>
            </a:r>
            <a:r>
              <a:rPr lang="ru-RU" dirty="0">
                <a:latin typeface="Times New Roman" panose="02020603050405020304" pitchFamily="18" charset="0"/>
                <a:cs typeface="Times New Roman" panose="02020603050405020304" pitchFamily="18" charset="0"/>
              </a:rPr>
              <a:t>, ал </a:t>
            </a:r>
            <a:r>
              <a:rPr lang="ru-RU" dirty="0" err="1">
                <a:latin typeface="Times New Roman" panose="02020603050405020304" pitchFamily="18" charset="0"/>
                <a:cs typeface="Times New Roman" panose="02020603050405020304" pitchFamily="18" charset="0"/>
              </a:rPr>
              <a:t>жұмыс кезінде</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шыны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тәрізді 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кристалды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күйде</a:t>
            </a:r>
            <a:r>
              <a:rPr lang="ru-RU" dirty="0">
                <a:latin typeface="Times New Roman" panose="02020603050405020304" pitchFamily="18" charset="0"/>
                <a:cs typeface="Times New Roman" panose="02020603050405020304" pitchFamily="18" charset="0"/>
              </a:rPr>
              <a:t>.</a:t>
            </a:r>
          </a:p>
        </p:txBody>
      </p:sp>
      <p:pic>
        <p:nvPicPr>
          <p:cNvPr id="7170" name="Picture 2" descr="Перспективы использования полимеров в медицинской практике"/>
          <p:cNvPicPr>
            <a:picLocks noChangeAspect="1" noChangeArrowheads="1"/>
          </p:cNvPicPr>
          <p:nvPr/>
        </p:nvPicPr>
        <p:blipFill>
          <a:blip r:embed="rId2"/>
          <a:srcRect/>
          <a:stretch>
            <a:fillRect/>
          </a:stretch>
        </p:blipFill>
        <p:spPr bwMode="auto">
          <a:xfrm>
            <a:off x="768134" y="3923929"/>
            <a:ext cx="4931331" cy="2650463"/>
          </a:xfrm>
          <a:prstGeom prst="rect">
            <a:avLst/>
          </a:prstGeom>
          <a:ln>
            <a:noFill/>
          </a:ln>
          <a:effectLst>
            <a:softEdge rad="112500"/>
          </a:effectLst>
        </p:spPr>
      </p:pic>
      <p:pic>
        <p:nvPicPr>
          <p:cNvPr id="7172" name="Picture 4" descr="Углеродные имплантаты с программируемыми биомеханическими характеристиками:  успехи Ростеха | ТЕХНОЛОГИИ, ИНЖИНИРИНГ, ИННОВАЦИИ"/>
          <p:cNvPicPr>
            <a:picLocks noChangeAspect="1" noChangeArrowheads="1"/>
          </p:cNvPicPr>
          <p:nvPr/>
        </p:nvPicPr>
        <p:blipFill>
          <a:blip r:embed="rId3"/>
          <a:srcRect/>
          <a:stretch>
            <a:fillRect/>
          </a:stretch>
        </p:blipFill>
        <p:spPr bwMode="auto">
          <a:xfrm>
            <a:off x="745724" y="295088"/>
            <a:ext cx="4962618" cy="3501982"/>
          </a:xfrm>
          <a:prstGeom prst="rect">
            <a:avLst/>
          </a:prstGeom>
          <a:ln>
            <a:noFill/>
          </a:ln>
          <a:effectLst>
            <a:softEdge rad="112500"/>
          </a:effectLst>
        </p:spPr>
      </p:pic>
      <p:sp>
        <p:nvSpPr>
          <p:cNvPr id="7174" name="AutoShape 6" descr="Композиционные биоразлагаемые импланты с улучшенным комплексом свойст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Композиционные биоразлагаемые импланты с улучшенным комплексом свойст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Композиционные биоразлагаемые импланты с улучшенным комплексом свойст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0" name="AutoShape 12" descr="Композиционные биоразлагаемые импланты с улучшенным комплексом свойст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2" name="AutoShape 14" descr="Композиционные биоразлагаемые импланты с улучшенным комплексом свойст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Композиционные биоразлагаемые импланты с улучшенным комплексом свойст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714" y="4800707"/>
            <a:ext cx="897136" cy="115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010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58762" y="1050565"/>
            <a:ext cx="5910714" cy="486845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Пластмассаларды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ағзаға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енгізу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кезіндегі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морфологиялық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өзгерістер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асептикалық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қабынудың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дамуымен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инфекциясыз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Қорғаныш</a:t>
            </a:r>
            <a:r>
              <a:rPr lang="ru-RU" dirty="0">
                <a:latin typeface="Times New Roman" panose="02020603050405020304" pitchFamily="18" charset="0"/>
                <a:cs typeface="Times New Roman" panose="02020603050405020304" pitchFamily="18" charset="0"/>
              </a:rPr>
              <a:t> фагоцит </a:t>
            </a:r>
            <a:r>
              <a:rPr lang="ru-RU" dirty="0" err="1">
                <a:latin typeface="Times New Roman" panose="02020603050405020304" pitchFamily="18" charset="0"/>
                <a:cs typeface="Times New Roman" panose="02020603050405020304" pitchFamily="18" charset="0"/>
              </a:rPr>
              <a:t>жасушаларының</a:t>
            </a:r>
            <a:r>
              <a:rPr lang="ru-RU" dirty="0">
                <a:latin typeface="Times New Roman" panose="02020603050405020304" pitchFamily="18" charset="0"/>
                <a:cs typeface="Times New Roman" panose="02020603050405020304" pitchFamily="18" charset="0"/>
              </a:rPr>
              <a:t> (Мечников </a:t>
            </a:r>
            <a:r>
              <a:rPr lang="ru-RU" dirty="0" err="1">
                <a:latin typeface="Times New Roman" panose="02020603050405020304" pitchFamily="18" charset="0"/>
                <a:cs typeface="Times New Roman" panose="02020603050405020304" pitchFamily="18" charset="0"/>
              </a:rPr>
              <a:t>теориясы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нейтрофилдер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моноциттер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макрофагтар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базофилдер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полимерлердің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таралу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аймағына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бағытталған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қозғалысы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нәтижесінде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тіндері</a:t>
            </a:r>
            <a:r>
              <a:rPr lang="ru-RU" dirty="0">
                <a:latin typeface="Times New Roman" panose="02020603050405020304" pitchFamily="18" charset="0"/>
                <a:cs typeface="Times New Roman" panose="02020603050405020304" pitchFamily="18" charset="0"/>
              </a:rPr>
              <a:t> операция </a:t>
            </a:r>
            <a:r>
              <a:rPr lang="ru-RU" dirty="0" err="1">
                <a:latin typeface="Times New Roman" panose="02020603050405020304" pitchFamily="18" charset="0"/>
                <a:cs typeface="Times New Roman" panose="02020603050405020304" pitchFamily="18" charset="0"/>
              </a:rPr>
              <a:t>кезінде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химиялық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тітіркендіргіш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етеді</a:t>
            </a:r>
            <a:r>
              <a:rPr lang="ru-RU" dirty="0">
                <a:latin typeface="Times New Roman" panose="02020603050405020304" pitchFamily="18" charset="0"/>
                <a:cs typeface="Times New Roman" panose="02020603050405020304" pitchFamily="18" charset="0"/>
              </a:rPr>
              <a:t>.</a:t>
            </a:r>
          </a:p>
        </p:txBody>
      </p:sp>
      <p:pic>
        <p:nvPicPr>
          <p:cNvPr id="6146" name="Picture 2" descr="Имплантаты TS III CA"/>
          <p:cNvPicPr>
            <a:picLocks noChangeAspect="1" noChangeArrowheads="1"/>
          </p:cNvPicPr>
          <p:nvPr/>
        </p:nvPicPr>
        <p:blipFill>
          <a:blip r:embed="rId2"/>
          <a:srcRect/>
          <a:stretch>
            <a:fillRect/>
          </a:stretch>
        </p:blipFill>
        <p:spPr bwMode="auto">
          <a:xfrm>
            <a:off x="7266589" y="117619"/>
            <a:ext cx="3723967" cy="6740381"/>
          </a:xfrm>
          <a:prstGeom prst="rect">
            <a:avLst/>
          </a:prstGeom>
          <a:noFill/>
        </p:spPr>
      </p:pic>
      <p:pic>
        <p:nvPicPr>
          <p:cNvPr id="5" name="Picture 2" descr="Книга гифки, анимированные GIF изображения книга - скачать гиф картинки на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05478"/>
            <a:ext cx="2152089" cy="161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846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53036" y="365126"/>
            <a:ext cx="10400763" cy="1012914"/>
          </a:xfrm>
        </p:spPr>
        <p:style>
          <a:lnRef idx="2">
            <a:schemeClr val="accent4"/>
          </a:lnRef>
          <a:fillRef idx="1">
            <a:schemeClr val="lt1"/>
          </a:fillRef>
          <a:effectRef idx="0">
            <a:schemeClr val="accent4"/>
          </a:effectRef>
          <a:fontRef idx="minor">
            <a:schemeClr val="dk1"/>
          </a:fontRef>
        </p:style>
        <p:txBody>
          <a:bodyPr>
            <a:normAutofit/>
          </a:bodyPr>
          <a:lstStyle/>
          <a:p>
            <a:pPr algn="ctr"/>
            <a:r>
              <a:rPr lang="ru-RU" b="1" i="1" dirty="0" err="1">
                <a:latin typeface="Times New Roman" panose="02020603050405020304" pitchFamily="18" charset="0"/>
                <a:cs typeface="Times New Roman" panose="02020603050405020304" pitchFamily="18" charset="0"/>
              </a:rPr>
              <a:t>Медициналық</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мақсаттағы</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полимерлер</a:t>
            </a:r>
            <a:r>
              <a:rPr lang="ru-RU" b="1" i="1" dirty="0">
                <a:latin typeface="Times New Roman" panose="02020603050405020304" pitchFamily="18" charset="0"/>
                <a:cs typeface="Times New Roman" panose="02020603050405020304" pitchFamily="18" charset="0"/>
              </a:rPr>
              <a:t>.</a:t>
            </a:r>
            <a:endParaRPr lang="ru-RU" b="1" i="1" dirty="0"/>
          </a:p>
        </p:txBody>
      </p:sp>
      <p:sp>
        <p:nvSpPr>
          <p:cNvPr id="5" name="Прямоугольник 4"/>
          <p:cNvSpPr/>
          <p:nvPr/>
        </p:nvSpPr>
        <p:spPr>
          <a:xfrm>
            <a:off x="257577" y="3026535"/>
            <a:ext cx="3296992" cy="82424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dirty="0">
                <a:latin typeface="Times New Roman" panose="02020603050405020304" pitchFamily="18" charset="0"/>
                <a:cs typeface="Times New Roman" panose="02020603050405020304" pitchFamily="18" charset="0"/>
              </a:rPr>
              <a:t>Органикалық кремний қосылыстары</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464413" y="1925392"/>
            <a:ext cx="3644721" cy="79849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dirty="0">
                <a:latin typeface="Times New Roman" panose="02020603050405020304" pitchFamily="18" charset="0"/>
                <a:cs typeface="Times New Roman" panose="02020603050405020304" pitchFamily="18" charset="0"/>
              </a:rPr>
              <a:t>Силикондар</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464413" y="4700788"/>
            <a:ext cx="3644721" cy="79849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Полисилоксандар</a:t>
            </a:r>
            <a:endParaRPr lang="ru-RU"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7431110" y="2614412"/>
            <a:ext cx="4760891" cy="224092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Өнімдер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контурлық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пластмассалар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қолданылады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жұмсақ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тіндерді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ауыстыру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жасанды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органдардың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бөліктері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 материалдарды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қосылыстар полимерлі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материалдардың күрделі қосылыстары деп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ұйқы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түтіктерін</a:t>
            </a:r>
            <a:r>
              <a:rPr lang="ru-RU" dirty="0">
                <a:latin typeface="Times New Roman" panose="02020603050405020304" pitchFamily="18" charset="0"/>
                <a:cs typeface="Times New Roman" panose="02020603050405020304" pitchFamily="18" charset="0"/>
              </a:rPr>
              <a:t> окклюзия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ортопедиялық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өнімдерде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қолданылады</a:t>
            </a:r>
            <a:r>
              <a:rPr lang="ru-RU" dirty="0">
                <a:latin typeface="Times New Roman" panose="02020603050405020304" pitchFamily="18" charset="0"/>
                <a:cs typeface="Times New Roman" panose="02020603050405020304" pitchFamily="18" charset="0"/>
              </a:rPr>
              <a:t>.</a:t>
            </a:r>
          </a:p>
        </p:txBody>
      </p:sp>
      <p:cxnSp>
        <p:nvCxnSpPr>
          <p:cNvPr id="11" name="Прямая со стрелкой 10"/>
          <p:cNvCxnSpPr>
            <a:stCxn id="5" idx="0"/>
            <a:endCxn id="6" idx="1"/>
          </p:cNvCxnSpPr>
          <p:nvPr/>
        </p:nvCxnSpPr>
        <p:spPr>
          <a:xfrm flipV="1">
            <a:off x="1906073" y="2324637"/>
            <a:ext cx="1558340" cy="70189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Прямая со стрелкой 12"/>
          <p:cNvCxnSpPr>
            <a:stCxn id="5" idx="2"/>
            <a:endCxn id="7" idx="1"/>
          </p:cNvCxnSpPr>
          <p:nvPr/>
        </p:nvCxnSpPr>
        <p:spPr>
          <a:xfrm>
            <a:off x="1906073" y="3850783"/>
            <a:ext cx="1558340" cy="12492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Соединительная линия уступом 14"/>
          <p:cNvCxnSpPr>
            <a:stCxn id="6" idx="3"/>
            <a:endCxn id="9" idx="0"/>
          </p:cNvCxnSpPr>
          <p:nvPr/>
        </p:nvCxnSpPr>
        <p:spPr>
          <a:xfrm>
            <a:off x="7109134" y="2324637"/>
            <a:ext cx="2702422" cy="289775"/>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Соединительная линия уступом 16"/>
          <p:cNvCxnSpPr>
            <a:stCxn id="7" idx="3"/>
            <a:endCxn id="9" idx="2"/>
          </p:cNvCxnSpPr>
          <p:nvPr/>
        </p:nvCxnSpPr>
        <p:spPr>
          <a:xfrm flipV="1">
            <a:off x="7109134" y="4855335"/>
            <a:ext cx="2702422" cy="244698"/>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pic>
        <p:nvPicPr>
          <p:cNvPr id="5122" name="Picture 2" descr="Силиконы и кремнийорганическая химия"/>
          <p:cNvPicPr>
            <a:picLocks noChangeAspect="1" noChangeArrowheads="1"/>
          </p:cNvPicPr>
          <p:nvPr/>
        </p:nvPicPr>
        <p:blipFill>
          <a:blip r:embed="rId2"/>
          <a:srcRect/>
          <a:stretch>
            <a:fillRect/>
          </a:stretch>
        </p:blipFill>
        <p:spPr bwMode="auto">
          <a:xfrm>
            <a:off x="3919707" y="2796211"/>
            <a:ext cx="2827322" cy="1816555"/>
          </a:xfrm>
          <a:prstGeom prst="rect">
            <a:avLst/>
          </a:prstGeom>
          <a:ln>
            <a:noFill/>
          </a:ln>
          <a:effectLst>
            <a:softEdge rad="112500"/>
          </a:effectLst>
        </p:spPr>
      </p:pic>
      <p:pic>
        <p:nvPicPr>
          <p:cNvPr id="5124" name="Picture 4" descr="Силикон — материал XXI века"/>
          <p:cNvPicPr>
            <a:picLocks noChangeAspect="1" noChangeArrowheads="1"/>
          </p:cNvPicPr>
          <p:nvPr/>
        </p:nvPicPr>
        <p:blipFill>
          <a:blip r:embed="rId3"/>
          <a:srcRect/>
          <a:stretch>
            <a:fillRect/>
          </a:stretch>
        </p:blipFill>
        <p:spPr bwMode="auto">
          <a:xfrm>
            <a:off x="665825" y="5162732"/>
            <a:ext cx="2590091" cy="1564415"/>
          </a:xfrm>
          <a:prstGeom prst="rect">
            <a:avLst/>
          </a:prstGeom>
          <a:noFill/>
        </p:spPr>
      </p:pic>
      <p:pic>
        <p:nvPicPr>
          <p:cNvPr id="5126" name="Picture 6" descr="Презентация на тему &amp;amp;quot;Роль полимеров в медицине&amp;amp;quot;"/>
          <p:cNvPicPr>
            <a:picLocks noChangeAspect="1" noChangeArrowheads="1"/>
          </p:cNvPicPr>
          <p:nvPr/>
        </p:nvPicPr>
        <p:blipFill>
          <a:blip r:embed="rId4"/>
          <a:srcRect l="2254" t="54588" r="50853" b="10849"/>
          <a:stretch>
            <a:fillRect/>
          </a:stretch>
        </p:blipFill>
        <p:spPr bwMode="auto">
          <a:xfrm>
            <a:off x="9516862" y="5335480"/>
            <a:ext cx="2470951" cy="1189607"/>
          </a:xfrm>
          <a:prstGeom prst="rect">
            <a:avLst/>
          </a:prstGeom>
          <a:noFill/>
        </p:spPr>
      </p:pic>
      <p:pic>
        <p:nvPicPr>
          <p:cNvPr id="18" name="Picture 7" descr="▷ Планировщики и ежедневники: Анимированные картинки, гифки и анимация -  100% БЕСПЛАТНО!"/>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598" y="1633491"/>
            <a:ext cx="2154391" cy="112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264540"/>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C0F0C46-6CD2-8E78-9E4B-77834102D6D6}"/>
              </a:ext>
            </a:extLst>
          </p:cNvPr>
          <p:cNvPicPr>
            <a:picLocks noGrp="1" noChangeAspect="1"/>
          </p:cNvPicPr>
          <p:nvPr>
            <p:ph idx="1"/>
          </p:nvPr>
        </p:nvPicPr>
        <p:blipFill>
          <a:blip r:embed="rId2"/>
          <a:stretch>
            <a:fillRect/>
          </a:stretch>
        </p:blipFill>
        <p:spPr>
          <a:xfrm>
            <a:off x="759796" y="704908"/>
            <a:ext cx="10645623" cy="4702833"/>
          </a:xfrm>
        </p:spPr>
      </p:pic>
    </p:spTree>
    <p:extLst>
      <p:ext uri="{BB962C8B-B14F-4D97-AF65-F5344CB8AC3E}">
        <p14:creationId xmlns:p14="http://schemas.microsoft.com/office/powerpoint/2010/main" val="3084050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62376" y="637504"/>
            <a:ext cx="2180824" cy="88864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2000" dirty="0">
                <a:latin typeface="Times New Roman" panose="02020603050405020304" pitchFamily="18" charset="0"/>
                <a:cs typeface="Times New Roman" panose="02020603050405020304" pitchFamily="18" charset="0"/>
              </a:rPr>
              <a:t>Полиакрилаттар</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528811" y="637504"/>
            <a:ext cx="3215425" cy="92620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Полигидроксиэтилметакрилат</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HEMA)</a:t>
            </a:r>
            <a:endParaRPr lang="ru-RU" dirty="0">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7237927" y="515155"/>
            <a:ext cx="4842456" cy="104855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Кератопростетикаға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өнімдер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тамырларының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бітелуіне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жұмсақ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тіндердің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контурлануына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қолданылады</a:t>
            </a:r>
            <a:r>
              <a:rPr lang="ru-RU" dirty="0">
                <a:latin typeface="Times New Roman" panose="02020603050405020304" pitchFamily="18" charset="0"/>
                <a:cs typeface="Times New Roman" panose="02020603050405020304" pitchFamily="18" charset="0"/>
              </a:rPr>
              <a:t>.</a:t>
            </a:r>
          </a:p>
        </p:txBody>
      </p:sp>
      <p:sp>
        <p:nvSpPr>
          <p:cNvPr id="8" name="Прямоугольник 7"/>
          <p:cNvSpPr/>
          <p:nvPr/>
        </p:nvSpPr>
        <p:spPr>
          <a:xfrm>
            <a:off x="141668" y="4057918"/>
            <a:ext cx="2601532" cy="7469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2000" dirty="0">
                <a:latin typeface="Times New Roman" panose="02020603050405020304" pitchFamily="18" charset="0"/>
                <a:cs typeface="Times New Roman" panose="02020603050405020304" pitchFamily="18" charset="0"/>
              </a:rPr>
              <a:t>Полиамидтер</a:t>
            </a:r>
            <a:endParaRPr lang="ru-RU" sz="20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528811" y="2524259"/>
            <a:ext cx="3215425" cy="77273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Полидодекандамид</a:t>
            </a:r>
            <a:r>
              <a:rPr lang="ru-RU" dirty="0">
                <a:latin typeface="Times New Roman" panose="02020603050405020304" pitchFamily="18" charset="0"/>
                <a:cs typeface="Times New Roman" panose="02020603050405020304" pitchFamily="18" charset="0"/>
              </a:rPr>
              <a:t> (полиамид-12)</a:t>
            </a:r>
          </a:p>
        </p:txBody>
      </p:sp>
      <p:sp>
        <p:nvSpPr>
          <p:cNvPr id="10" name="Прямоугольник 9"/>
          <p:cNvSpPr/>
          <p:nvPr/>
        </p:nvSpPr>
        <p:spPr>
          <a:xfrm>
            <a:off x="3528810" y="4045037"/>
            <a:ext cx="3215425" cy="77273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Поликапромид</a:t>
            </a:r>
            <a:r>
              <a:rPr lang="ru-RU" dirty="0">
                <a:latin typeface="Times New Roman" panose="02020603050405020304" pitchFamily="18" charset="0"/>
                <a:cs typeface="Times New Roman" panose="02020603050405020304" pitchFamily="18" charset="0"/>
              </a:rPr>
              <a:t> (нейлон)</a:t>
            </a:r>
          </a:p>
        </p:txBody>
      </p:sp>
      <p:sp>
        <p:nvSpPr>
          <p:cNvPr id="11" name="Прямоугольник 10"/>
          <p:cNvSpPr/>
          <p:nvPr/>
        </p:nvSpPr>
        <p:spPr>
          <a:xfrm>
            <a:off x="3528810" y="5791200"/>
            <a:ext cx="3215425" cy="77273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Полипропилен</a:t>
            </a:r>
          </a:p>
        </p:txBody>
      </p:sp>
      <p:sp>
        <p:nvSpPr>
          <p:cNvPr id="12" name="Стрелка вправо 11"/>
          <p:cNvSpPr/>
          <p:nvPr/>
        </p:nvSpPr>
        <p:spPr>
          <a:xfrm>
            <a:off x="2844084" y="831224"/>
            <a:ext cx="583843" cy="53876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3" name="Стрелка вправо 12"/>
          <p:cNvSpPr/>
          <p:nvPr/>
        </p:nvSpPr>
        <p:spPr>
          <a:xfrm>
            <a:off x="6744236" y="831224"/>
            <a:ext cx="493692" cy="53876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4" name="Скругленный прямоугольник 13"/>
          <p:cNvSpPr/>
          <p:nvPr/>
        </p:nvSpPr>
        <p:spPr>
          <a:xfrm>
            <a:off x="7126310" y="2386079"/>
            <a:ext cx="4954073" cy="10431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Протездік-ортопедиялық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бұйымдар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хирургиялық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жіптер</a:t>
            </a:r>
            <a:r>
              <a:rPr lang="ru-RU" dirty="0"/>
              <a:t>.</a:t>
            </a:r>
          </a:p>
        </p:txBody>
      </p:sp>
      <p:sp>
        <p:nvSpPr>
          <p:cNvPr id="15" name="Скругленный прямоугольник 14"/>
          <p:cNvSpPr/>
          <p:nvPr/>
        </p:nvSpPr>
        <p:spPr>
          <a:xfrm>
            <a:off x="7126309" y="3909810"/>
            <a:ext cx="4954073" cy="10431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Протездік-ортопедиялық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бұйымдар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хирургиялық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жіптер</a:t>
            </a:r>
            <a:r>
              <a:rPr lang="ru-RU" dirty="0">
                <a:latin typeface="Times New Roman" panose="02020603050405020304" pitchFamily="18" charset="0"/>
                <a:cs typeface="Times New Roman" panose="02020603050405020304" pitchFamily="18" charset="0"/>
              </a:rPr>
              <a:t>.</a:t>
            </a:r>
          </a:p>
        </p:txBody>
      </p:sp>
      <p:sp>
        <p:nvSpPr>
          <p:cNvPr id="16" name="Скругленный прямоугольник 15"/>
          <p:cNvSpPr/>
          <p:nvPr/>
        </p:nvSpPr>
        <p:spPr>
          <a:xfrm>
            <a:off x="7126308" y="5655971"/>
            <a:ext cx="4954073" cy="10431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Жіптер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жасанды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қақпақшаларының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бөлшектері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тамыр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протездері</a:t>
            </a:r>
            <a:r>
              <a:rPr lang="ru-RU" dirty="0">
                <a:latin typeface="Times New Roman" panose="02020603050405020304" pitchFamily="18" charset="0"/>
                <a:cs typeface="Times New Roman" panose="02020603050405020304" pitchFamily="18" charset="0"/>
              </a:rPr>
              <a:t>.</a:t>
            </a:r>
          </a:p>
        </p:txBody>
      </p:sp>
      <p:cxnSp>
        <p:nvCxnSpPr>
          <p:cNvPr id="18" name="Соединительная линия уступом 17"/>
          <p:cNvCxnSpPr>
            <a:stCxn id="8" idx="0"/>
            <a:endCxn id="9" idx="1"/>
          </p:cNvCxnSpPr>
          <p:nvPr/>
        </p:nvCxnSpPr>
        <p:spPr>
          <a:xfrm rot="5400000" flipH="1" flipV="1">
            <a:off x="1911976" y="2441084"/>
            <a:ext cx="1147292" cy="2086377"/>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Соединительная линия уступом 19"/>
          <p:cNvCxnSpPr>
            <a:stCxn id="8" idx="2"/>
            <a:endCxn id="11" idx="1"/>
          </p:cNvCxnSpPr>
          <p:nvPr/>
        </p:nvCxnSpPr>
        <p:spPr>
          <a:xfrm rot="16200000" flipH="1">
            <a:off x="1799285" y="4448041"/>
            <a:ext cx="1372675" cy="2086376"/>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Прямая со стрелкой 21"/>
          <p:cNvCxnSpPr>
            <a:stCxn id="8" idx="3"/>
            <a:endCxn id="10" idx="1"/>
          </p:cNvCxnSpPr>
          <p:nvPr/>
        </p:nvCxnSpPr>
        <p:spPr>
          <a:xfrm flipV="1">
            <a:off x="2743200" y="4431404"/>
            <a:ext cx="785610"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Прямая со стрелкой 26"/>
          <p:cNvCxnSpPr>
            <a:stCxn id="9" idx="3"/>
            <a:endCxn id="14" idx="1"/>
          </p:cNvCxnSpPr>
          <p:nvPr/>
        </p:nvCxnSpPr>
        <p:spPr>
          <a:xfrm flipV="1">
            <a:off x="6744236" y="2907674"/>
            <a:ext cx="382074" cy="29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Прямая со стрелкой 28"/>
          <p:cNvCxnSpPr>
            <a:stCxn id="10" idx="3"/>
            <a:endCxn id="15" idx="1"/>
          </p:cNvCxnSpPr>
          <p:nvPr/>
        </p:nvCxnSpPr>
        <p:spPr>
          <a:xfrm>
            <a:off x="6744235" y="4431404"/>
            <a:ext cx="382074"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Прямая со стрелкой 30"/>
          <p:cNvCxnSpPr>
            <a:stCxn id="11" idx="3"/>
            <a:endCxn id="16" idx="1"/>
          </p:cNvCxnSpPr>
          <p:nvPr/>
        </p:nvCxnSpPr>
        <p:spPr>
          <a:xfrm flipV="1">
            <a:off x="6744235" y="6177566"/>
            <a:ext cx="382073"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25" y="5680213"/>
            <a:ext cx="820927" cy="105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5705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8942" y="1641519"/>
            <a:ext cx="3078050" cy="72121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2000" dirty="0" err="1">
                <a:latin typeface="Times New Roman" panose="02020603050405020304" pitchFamily="18" charset="0"/>
                <a:cs typeface="Times New Roman" panose="02020603050405020304" pitchFamily="18" charset="0"/>
              </a:rPr>
              <a:t>Полиолефиндер</a:t>
            </a:r>
            <a:endParaRPr lang="ru-RU"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837905" y="1641520"/>
            <a:ext cx="3078050" cy="72121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Фторлы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полиолефиндер</a:t>
            </a:r>
            <a:r>
              <a:rPr lang="ru-RU" dirty="0">
                <a:latin typeface="Times New Roman" panose="02020603050405020304" pitchFamily="18" charset="0"/>
                <a:cs typeface="Times New Roman" panose="02020603050405020304" pitchFamily="18" charset="0"/>
              </a:rPr>
              <a:t> (фторопласт 4)</a:t>
            </a:r>
          </a:p>
        </p:txBody>
      </p:sp>
      <p:sp>
        <p:nvSpPr>
          <p:cNvPr id="6" name="Прямоугольник 5"/>
          <p:cNvSpPr/>
          <p:nvPr/>
        </p:nvSpPr>
        <p:spPr>
          <a:xfrm>
            <a:off x="3837905" y="346656"/>
            <a:ext cx="3078050" cy="72121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Полиэтилен (</a:t>
            </a:r>
            <a:r>
              <a:rPr lang="ru-RU" dirty="0" err="1">
                <a:latin typeface="Times New Roman" panose="02020603050405020304" pitchFamily="18" charset="0"/>
                <a:cs typeface="Times New Roman" panose="02020603050405020304" pitchFamily="18" charset="0"/>
              </a:rPr>
              <a:t>жоғары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қысымды</a:t>
            </a:r>
            <a:r>
              <a:rPr lang="ru-RU" dirty="0">
                <a:latin typeface="Times New Roman" panose="02020603050405020304" pitchFamily="18" charset="0"/>
                <a:cs typeface="Times New Roman" panose="02020603050405020304" pitchFamily="18" charset="0"/>
              </a:rPr>
              <a:t>)</a:t>
            </a:r>
          </a:p>
        </p:txBody>
      </p:sp>
      <p:sp>
        <p:nvSpPr>
          <p:cNvPr id="7" name="Скругленный прямоугольник 6"/>
          <p:cNvSpPr/>
          <p:nvPr/>
        </p:nvSpPr>
        <p:spPr>
          <a:xfrm>
            <a:off x="7456868" y="237185"/>
            <a:ext cx="4636394" cy="94015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Кератопростетикаға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бұйымдар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жасанды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бүйрек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жүрек-өкпе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аппаратының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бөліктері</a:t>
            </a:r>
            <a:r>
              <a:rPr lang="ru-RU" dirty="0">
                <a:latin typeface="Times New Roman" panose="02020603050405020304" pitchFamily="18" charset="0"/>
                <a:cs typeface="Times New Roman" panose="02020603050405020304" pitchFamily="18" charset="0"/>
              </a:rPr>
              <a:t>.</a:t>
            </a:r>
          </a:p>
        </p:txBody>
      </p:sp>
      <p:sp>
        <p:nvSpPr>
          <p:cNvPr id="8" name="Скругленный прямоугольник 7"/>
          <p:cNvSpPr/>
          <p:nvPr/>
        </p:nvSpPr>
        <p:spPr>
          <a:xfrm>
            <a:off x="7456868" y="1454238"/>
            <a:ext cx="4636394" cy="109577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Жіптер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тамырлары</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жүрек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қақпақшаларының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протездері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реконструкциялық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хирургиясына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арналған</a:t>
            </a:r>
            <a:r>
              <a:rPr lang="ru-RU" dirty="0">
                <a:latin typeface="Times New Roman" panose="02020603050405020304" pitchFamily="18" charset="0"/>
                <a:cs typeface="Times New Roman" panose="02020603050405020304" pitchFamily="18" charset="0"/>
              </a:rPr>
              <a:t> фетр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трикотаж </a:t>
            </a:r>
            <a:r>
              <a:rPr lang="ru-RU" dirty="0" err="1">
                <a:latin typeface="Times New Roman" panose="02020603050405020304" pitchFamily="18" charset="0"/>
                <a:cs typeface="Times New Roman" panose="02020603050405020304" pitchFamily="18" charset="0"/>
              </a:rPr>
              <a:t>тіндер</a:t>
            </a:r>
            <a:r>
              <a:rPr lang="ru-RU" dirty="0">
                <a:latin typeface="Times New Roman" panose="02020603050405020304" pitchFamily="18" charset="0"/>
                <a:cs typeface="Times New Roman" panose="02020603050405020304" pitchFamily="18" charset="0"/>
              </a:rPr>
              <a:t>.</a:t>
            </a:r>
          </a:p>
        </p:txBody>
      </p:sp>
      <p:sp>
        <p:nvSpPr>
          <p:cNvPr id="9" name="Прямоугольник 8"/>
          <p:cNvSpPr/>
          <p:nvPr/>
        </p:nvSpPr>
        <p:spPr>
          <a:xfrm>
            <a:off x="3837905" y="2910626"/>
            <a:ext cx="3078050" cy="73409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HLZ </a:t>
            </a:r>
            <a:r>
              <a:rPr lang="ru-RU" dirty="0" err="1">
                <a:latin typeface="Times New Roman" panose="02020603050405020304" pitchFamily="18" charset="0"/>
                <a:cs typeface="Times New Roman" panose="02020603050405020304" pitchFamily="18" charset="0"/>
              </a:rPr>
              <a:t>желімі</a:t>
            </a:r>
            <a:endParaRPr lang="ru-RU" dirty="0">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7456868" y="2839786"/>
            <a:ext cx="4636394" cy="86396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Операциялар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тіндердің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жіксіз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байланыстары</a:t>
            </a:r>
            <a:r>
              <a:rPr lang="ru-RU" dirty="0">
                <a:latin typeface="Times New Roman" panose="02020603050405020304" pitchFamily="18" charset="0"/>
                <a:cs typeface="Times New Roman" panose="02020603050405020304" pitchFamily="18" charset="0"/>
              </a:rPr>
              <a:t>.</a:t>
            </a:r>
          </a:p>
        </p:txBody>
      </p:sp>
      <p:cxnSp>
        <p:nvCxnSpPr>
          <p:cNvPr id="12" name="Соединительная линия уступом 11"/>
          <p:cNvCxnSpPr>
            <a:stCxn id="4" idx="0"/>
            <a:endCxn id="6" idx="1"/>
          </p:cNvCxnSpPr>
          <p:nvPr/>
        </p:nvCxnSpPr>
        <p:spPr>
          <a:xfrm rot="5400000" flipH="1" flipV="1">
            <a:off x="2330809" y="134423"/>
            <a:ext cx="934254" cy="2079938"/>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Соединительная линия уступом 13"/>
          <p:cNvCxnSpPr>
            <a:stCxn id="4" idx="2"/>
          </p:cNvCxnSpPr>
          <p:nvPr/>
        </p:nvCxnSpPr>
        <p:spPr>
          <a:xfrm rot="16200000" flipH="1">
            <a:off x="2327857" y="1792846"/>
            <a:ext cx="940158" cy="2079938"/>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Прямая со стрелкой 15"/>
          <p:cNvCxnSpPr>
            <a:stCxn id="4" idx="3"/>
            <a:endCxn id="5" idx="1"/>
          </p:cNvCxnSpPr>
          <p:nvPr/>
        </p:nvCxnSpPr>
        <p:spPr>
          <a:xfrm>
            <a:off x="3296992" y="2002128"/>
            <a:ext cx="540913"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Прямая со стрелкой 17"/>
          <p:cNvCxnSpPr>
            <a:stCxn id="6" idx="3"/>
            <a:endCxn id="7" idx="1"/>
          </p:cNvCxnSpPr>
          <p:nvPr/>
        </p:nvCxnSpPr>
        <p:spPr>
          <a:xfrm flipV="1">
            <a:off x="6915955" y="707264"/>
            <a:ext cx="540913"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Прямая со стрелкой 21"/>
          <p:cNvCxnSpPr>
            <a:stCxn id="5" idx="3"/>
            <a:endCxn id="8" idx="1"/>
          </p:cNvCxnSpPr>
          <p:nvPr/>
        </p:nvCxnSpPr>
        <p:spPr>
          <a:xfrm flipV="1">
            <a:off x="6915955" y="2002127"/>
            <a:ext cx="540913" cy="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Прямая со стрелкой 23"/>
          <p:cNvCxnSpPr>
            <a:stCxn id="9" idx="3"/>
            <a:endCxn id="10" idx="1"/>
          </p:cNvCxnSpPr>
          <p:nvPr/>
        </p:nvCxnSpPr>
        <p:spPr>
          <a:xfrm flipV="1">
            <a:off x="6915955" y="3271766"/>
            <a:ext cx="540913" cy="590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Прямоугольник 26"/>
          <p:cNvSpPr/>
          <p:nvPr/>
        </p:nvSpPr>
        <p:spPr>
          <a:xfrm>
            <a:off x="218942" y="5074276"/>
            <a:ext cx="2975020" cy="73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dirty="0" err="1">
                <a:latin typeface="Times New Roman" panose="02020603050405020304" pitchFamily="18" charset="0"/>
                <a:cs typeface="Times New Roman" panose="02020603050405020304" pitchFamily="18" charset="0"/>
              </a:rPr>
              <a:t>Полиуретандар</a:t>
            </a:r>
            <a:endParaRPr lang="ru-RU" sz="2000" dirty="0">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3889420" y="4147534"/>
            <a:ext cx="2975020" cy="73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Сегменттелген</a:t>
            </a:r>
            <a:r>
              <a:rPr lang="ru-RU" dirty="0">
                <a:latin typeface="Times New Roman" panose="02020603050405020304" pitchFamily="18" charset="0"/>
                <a:cs typeface="Times New Roman" panose="02020603050405020304" pitchFamily="18" charset="0"/>
              </a:rPr>
              <a:t> полиуретан</a:t>
            </a:r>
          </a:p>
        </p:txBody>
      </p:sp>
      <p:sp>
        <p:nvSpPr>
          <p:cNvPr id="29" name="Прямоугольник 28"/>
          <p:cNvSpPr/>
          <p:nvPr/>
        </p:nvSpPr>
        <p:spPr>
          <a:xfrm>
            <a:off x="3889420" y="5074276"/>
            <a:ext cx="2975020" cy="73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Полигалантин</a:t>
            </a:r>
            <a:endParaRPr lang="ru-RU" dirty="0">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3889420" y="6123904"/>
            <a:ext cx="2975020" cy="73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Полигликолид</a:t>
            </a:r>
            <a:endParaRPr lang="ru-RU" dirty="0">
              <a:latin typeface="Times New Roman" panose="02020603050405020304" pitchFamily="18" charset="0"/>
              <a:cs typeface="Times New Roman" panose="02020603050405020304" pitchFamily="18" charset="0"/>
            </a:endParaRPr>
          </a:p>
        </p:txBody>
      </p:sp>
      <p:sp>
        <p:nvSpPr>
          <p:cNvPr id="31" name="Скругленный прямоугольник 30"/>
          <p:cNvSpPr/>
          <p:nvPr/>
        </p:nvSpPr>
        <p:spPr>
          <a:xfrm>
            <a:off x="7267977" y="4097620"/>
            <a:ext cx="4825285" cy="734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Жасанды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камералары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тамырішілік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баллондар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протездік-ортопедиялық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бұйымдар</a:t>
            </a:r>
            <a:r>
              <a:rPr lang="ru-RU" dirty="0">
                <a:latin typeface="Times New Roman" panose="02020603050405020304" pitchFamily="18" charset="0"/>
                <a:cs typeface="Times New Roman" panose="02020603050405020304" pitchFamily="18" charset="0"/>
              </a:rPr>
              <a:t>.</a:t>
            </a:r>
          </a:p>
        </p:txBody>
      </p:sp>
      <p:sp>
        <p:nvSpPr>
          <p:cNvPr id="32" name="Скругленный прямоугольник 31"/>
          <p:cNvSpPr/>
          <p:nvPr/>
        </p:nvSpPr>
        <p:spPr>
          <a:xfrm>
            <a:off x="7267977" y="5024899"/>
            <a:ext cx="4825285" cy="734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Жіптер</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VICZIE), </a:t>
            </a:r>
            <a:r>
              <a:rPr lang="ru-RU" dirty="0" err="1">
                <a:latin typeface="Times New Roman" panose="02020603050405020304" pitchFamily="18" charset="0"/>
                <a:cs typeface="Times New Roman" panose="02020603050405020304" pitchFamily="18" charset="0"/>
              </a:rPr>
              <a:t>таңғыштар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протездік-ортопедиялық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бұйымдар</a:t>
            </a:r>
            <a:r>
              <a:rPr lang="ru-RU" dirty="0">
                <a:latin typeface="Times New Roman" panose="02020603050405020304" pitchFamily="18" charset="0"/>
                <a:cs typeface="Times New Roman" panose="02020603050405020304" pitchFamily="18" charset="0"/>
              </a:rPr>
              <a:t>.</a:t>
            </a:r>
          </a:p>
        </p:txBody>
      </p:sp>
      <p:sp>
        <p:nvSpPr>
          <p:cNvPr id="33" name="Скругленный прямоугольник 32"/>
          <p:cNvSpPr/>
          <p:nvPr/>
        </p:nvSpPr>
        <p:spPr>
          <a:xfrm>
            <a:off x="7267977" y="6123904"/>
            <a:ext cx="4825285" cy="734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Жіптер</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DEXON), </a:t>
            </a:r>
            <a:r>
              <a:rPr lang="ru-RU" dirty="0" err="1">
                <a:latin typeface="Times New Roman" panose="02020603050405020304" pitchFamily="18" charset="0"/>
                <a:cs typeface="Times New Roman" panose="02020603050405020304" pitchFamily="18" charset="0"/>
              </a:rPr>
              <a:t>таңғыштар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протездік-ортопедиялық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бұйымдар</a:t>
            </a:r>
            <a:r>
              <a:rPr lang="kk-KZ"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cxnSp>
        <p:nvCxnSpPr>
          <p:cNvPr id="3" name="Прямая со стрелкой 2"/>
          <p:cNvCxnSpPr>
            <a:stCxn id="27" idx="0"/>
            <a:endCxn id="28" idx="1"/>
          </p:cNvCxnSpPr>
          <p:nvPr/>
        </p:nvCxnSpPr>
        <p:spPr>
          <a:xfrm flipV="1">
            <a:off x="1706452" y="4514582"/>
            <a:ext cx="2182968" cy="55969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3" name="Прямая со стрелкой 12"/>
          <p:cNvCxnSpPr>
            <a:stCxn id="27" idx="2"/>
            <a:endCxn id="30" idx="1"/>
          </p:cNvCxnSpPr>
          <p:nvPr/>
        </p:nvCxnSpPr>
        <p:spPr>
          <a:xfrm>
            <a:off x="1706452" y="5808372"/>
            <a:ext cx="2182968" cy="68258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7" name="Прямая со стрелкой 16"/>
          <p:cNvCxnSpPr>
            <a:stCxn id="27" idx="3"/>
            <a:endCxn id="29" idx="1"/>
          </p:cNvCxnSpPr>
          <p:nvPr/>
        </p:nvCxnSpPr>
        <p:spPr>
          <a:xfrm>
            <a:off x="3193962" y="5441324"/>
            <a:ext cx="69545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9" name="Стрелка вправо 18"/>
          <p:cNvSpPr/>
          <p:nvPr/>
        </p:nvSpPr>
        <p:spPr>
          <a:xfrm>
            <a:off x="6864440" y="4311202"/>
            <a:ext cx="352022" cy="41426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34" name="Стрелка вправо 33"/>
          <p:cNvSpPr/>
          <p:nvPr/>
        </p:nvSpPr>
        <p:spPr>
          <a:xfrm>
            <a:off x="6890197" y="5174080"/>
            <a:ext cx="352022" cy="41426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35" name="Стрелка вправо 34"/>
          <p:cNvSpPr/>
          <p:nvPr/>
        </p:nvSpPr>
        <p:spPr>
          <a:xfrm>
            <a:off x="6890197" y="6283821"/>
            <a:ext cx="352022" cy="41426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36" name="Рисунок 35"/>
          <p:cNvPicPr>
            <a:picLocks noChangeAspect="1"/>
          </p:cNvPicPr>
          <p:nvPr/>
        </p:nvPicPr>
        <p:blipFill>
          <a:blip r:embed="rId2"/>
          <a:stretch>
            <a:fillRect/>
          </a:stretch>
        </p:blipFill>
        <p:spPr>
          <a:xfrm>
            <a:off x="1161560" y="3536314"/>
            <a:ext cx="1829332" cy="1295103"/>
          </a:xfrm>
          <a:prstGeom prst="rect">
            <a:avLst/>
          </a:prstGeom>
        </p:spPr>
      </p:pic>
    </p:spTree>
    <p:extLst>
      <p:ext uri="{BB962C8B-B14F-4D97-AF65-F5344CB8AC3E}">
        <p14:creationId xmlns:p14="http://schemas.microsoft.com/office/powerpoint/2010/main" val="1293719562"/>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5003" y="1635618"/>
            <a:ext cx="3296991" cy="85000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kk-KZ" sz="2000" dirty="0">
                <a:latin typeface="Times New Roman" panose="02020603050405020304" pitchFamily="18" charset="0"/>
                <a:cs typeface="Times New Roman" panose="02020603050405020304" pitchFamily="18" charset="0"/>
              </a:rPr>
              <a:t>Полиэфирлар</a:t>
            </a:r>
            <a:endParaRPr lang="ru-RU"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721994" y="294069"/>
            <a:ext cx="3296991" cy="85000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Поликарбонат</a:t>
            </a:r>
          </a:p>
        </p:txBody>
      </p:sp>
      <p:sp>
        <p:nvSpPr>
          <p:cNvPr id="6" name="Прямоугольник 5"/>
          <p:cNvSpPr/>
          <p:nvPr/>
        </p:nvSpPr>
        <p:spPr>
          <a:xfrm>
            <a:off x="3721993" y="2977167"/>
            <a:ext cx="3296991" cy="85000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Полиэтилен-</a:t>
            </a:r>
            <a:r>
              <a:rPr lang="ru-RU" dirty="0" err="1">
                <a:latin typeface="Times New Roman" panose="02020603050405020304" pitchFamily="18" charset="0"/>
                <a:cs typeface="Times New Roman" panose="02020603050405020304" pitchFamily="18" charset="0"/>
              </a:rPr>
              <a:t>фталат</a:t>
            </a:r>
            <a:r>
              <a:rPr lang="ru-RU" dirty="0">
                <a:latin typeface="Times New Roman" panose="02020603050405020304" pitchFamily="18" charset="0"/>
                <a:cs typeface="Times New Roman" panose="02020603050405020304" pitchFamily="18" charset="0"/>
              </a:rPr>
              <a:t> (дакрон)</a:t>
            </a:r>
          </a:p>
        </p:txBody>
      </p:sp>
      <p:sp>
        <p:nvSpPr>
          <p:cNvPr id="7" name="Скругленный прямоугольник 6"/>
          <p:cNvSpPr/>
          <p:nvPr/>
        </p:nvSpPr>
        <p:spPr>
          <a:xfrm>
            <a:off x="7418231" y="141668"/>
            <a:ext cx="4636394" cy="139091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Кардиологиядағы жасанды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қарыншалардың бөлшектерін</a:t>
            </a:r>
            <a:r>
              <a:rPr lang="en-US"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жасау мақсатында қолданылады</a:t>
            </a:r>
            <a:r>
              <a:rPr lang="ru-RU" dirty="0">
                <a:latin typeface="Times New Roman" panose="02020603050405020304" pitchFamily="18" charset="0"/>
                <a:cs typeface="Times New Roman" panose="02020603050405020304" pitchFamily="18" charset="0"/>
              </a:rPr>
              <a:t>.</a:t>
            </a:r>
          </a:p>
        </p:txBody>
      </p:sp>
      <p:sp>
        <p:nvSpPr>
          <p:cNvPr id="8" name="Скругленный прямоугольник 7"/>
          <p:cNvSpPr/>
          <p:nvPr/>
        </p:nvSpPr>
        <p:spPr>
          <a:xfrm>
            <a:off x="7418231" y="2706710"/>
            <a:ext cx="4636394" cy="139091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Торлар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жіптер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тамырлы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протездер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байламдар</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сіңірлерге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пластикалық</a:t>
            </a:r>
            <a:r>
              <a:rPr lang="ru-RU" dirty="0">
                <a:latin typeface="Times New Roman" panose="02020603050405020304" pitchFamily="18" charset="0"/>
                <a:cs typeface="Times New Roman" panose="02020603050405020304" pitchFamily="18" charset="0"/>
              </a:rPr>
              <a:t> операция </a:t>
            </a:r>
            <a:r>
              <a:rPr lang="ru-RU" dirty="0" err="1">
                <a:latin typeface="Times New Roman" panose="02020603050405020304" pitchFamily="18" charset="0"/>
                <a:cs typeface="Times New Roman" panose="02020603050405020304" pitchFamily="18" charset="0"/>
              </a:rPr>
              <a:t>жасауға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таспалар</a:t>
            </a:r>
            <a:r>
              <a:rPr lang="ru-RU" dirty="0">
                <a:latin typeface="Times New Roman" panose="02020603050405020304" pitchFamily="18" charset="0"/>
                <a:cs typeface="Times New Roman" panose="02020603050405020304" pitchFamily="18" charset="0"/>
              </a:rPr>
              <a:t>.</a:t>
            </a:r>
          </a:p>
        </p:txBody>
      </p:sp>
      <p:sp>
        <p:nvSpPr>
          <p:cNvPr id="9" name="Стрелка вправо 8"/>
          <p:cNvSpPr/>
          <p:nvPr/>
        </p:nvSpPr>
        <p:spPr>
          <a:xfrm>
            <a:off x="7018984" y="3189667"/>
            <a:ext cx="399247" cy="42500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0" name="Стрелка вправо 9"/>
          <p:cNvSpPr/>
          <p:nvPr/>
        </p:nvSpPr>
        <p:spPr>
          <a:xfrm>
            <a:off x="7018984" y="506569"/>
            <a:ext cx="399247" cy="42500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cxnSp>
        <p:nvCxnSpPr>
          <p:cNvPr id="12" name="Соединительная линия уступом 11"/>
          <p:cNvCxnSpPr>
            <a:stCxn id="4" idx="0"/>
            <a:endCxn id="5" idx="1"/>
          </p:cNvCxnSpPr>
          <p:nvPr/>
        </p:nvCxnSpPr>
        <p:spPr>
          <a:xfrm rot="5400000" flipH="1" flipV="1">
            <a:off x="2439473" y="353098"/>
            <a:ext cx="916546" cy="1648495"/>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Соединительная линия уступом 13"/>
          <p:cNvCxnSpPr>
            <a:stCxn id="4" idx="2"/>
            <a:endCxn id="6" idx="1"/>
          </p:cNvCxnSpPr>
          <p:nvPr/>
        </p:nvCxnSpPr>
        <p:spPr>
          <a:xfrm rot="16200000" flipH="1">
            <a:off x="2439473" y="2119649"/>
            <a:ext cx="916547" cy="1648494"/>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Прямоугольник 14"/>
          <p:cNvSpPr/>
          <p:nvPr/>
        </p:nvSpPr>
        <p:spPr>
          <a:xfrm>
            <a:off x="2153271" y="5486399"/>
            <a:ext cx="8837283" cy="8625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Қазіргі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медицинада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пластикалық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полимерлер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реконструкциялық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хирургияда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травматологияда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ортопедияда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урологияда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стоматологияда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офтальмологияда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т.б</a:t>
            </a:r>
            <a:r>
              <a:rPr lang="ru-RU" dirty="0">
                <a:latin typeface="Times New Roman" panose="02020603050405020304" pitchFamily="18" charset="0"/>
                <a:cs typeface="Times New Roman" panose="02020603050405020304" pitchFamily="18" charset="0"/>
              </a:rPr>
              <a:t>.</a:t>
            </a:r>
          </a:p>
        </p:txBody>
      </p:sp>
      <p:pic>
        <p:nvPicPr>
          <p:cNvPr id="2050" name="Picture 2" descr="ПОЛИКАРБОНАТЫ В МЕДИЦИНЕ"/>
          <p:cNvPicPr>
            <a:picLocks noChangeAspect="1" noChangeArrowheads="1"/>
          </p:cNvPicPr>
          <p:nvPr/>
        </p:nvPicPr>
        <p:blipFill>
          <a:blip r:embed="rId2"/>
          <a:srcRect/>
          <a:stretch>
            <a:fillRect/>
          </a:stretch>
        </p:blipFill>
        <p:spPr bwMode="auto">
          <a:xfrm>
            <a:off x="466294" y="3093557"/>
            <a:ext cx="1282607" cy="1795651"/>
          </a:xfrm>
          <a:prstGeom prst="rect">
            <a:avLst/>
          </a:prstGeom>
          <a:noFill/>
        </p:spPr>
      </p:pic>
      <p:pic>
        <p:nvPicPr>
          <p:cNvPr id="2052" name="Picture 4" descr="Медицина: изделия из поликарбонатов"/>
          <p:cNvPicPr>
            <a:picLocks noChangeAspect="1" noChangeArrowheads="1"/>
          </p:cNvPicPr>
          <p:nvPr/>
        </p:nvPicPr>
        <p:blipFill>
          <a:blip r:embed="rId3"/>
          <a:srcRect/>
          <a:stretch>
            <a:fillRect/>
          </a:stretch>
        </p:blipFill>
        <p:spPr bwMode="auto">
          <a:xfrm>
            <a:off x="4567776" y="1218746"/>
            <a:ext cx="1602204" cy="1497713"/>
          </a:xfrm>
          <a:prstGeom prst="rect">
            <a:avLst/>
          </a:prstGeom>
          <a:noFill/>
        </p:spPr>
      </p:pic>
      <p:pic>
        <p:nvPicPr>
          <p:cNvPr id="2054" name="Picture 6" descr="Температура плавления поликарбоната, описание вещества, свойства,  характеристики, использование"/>
          <p:cNvPicPr>
            <a:picLocks noChangeAspect="1" noChangeArrowheads="1"/>
          </p:cNvPicPr>
          <p:nvPr/>
        </p:nvPicPr>
        <p:blipFill>
          <a:blip r:embed="rId4" cstate="print"/>
          <a:srcRect/>
          <a:stretch>
            <a:fillRect/>
          </a:stretch>
        </p:blipFill>
        <p:spPr bwMode="auto">
          <a:xfrm>
            <a:off x="1812817" y="3817398"/>
            <a:ext cx="1791515" cy="1313895"/>
          </a:xfrm>
          <a:prstGeom prst="rect">
            <a:avLst/>
          </a:prstGeom>
          <a:noFill/>
        </p:spPr>
      </p:pic>
      <p:sp>
        <p:nvSpPr>
          <p:cNvPr id="2056" name="AutoShape 8" descr="Применение поликарбоната — где применяется монолитные и сотовые полот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8" name="AutoShape 10" descr="Применение поликарбоната — где применяется монолитные и сотовые полот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60" name="Picture 12" descr="Поликарбонат: применение в современном производстве"/>
          <p:cNvPicPr>
            <a:picLocks noChangeAspect="1" noChangeArrowheads="1"/>
          </p:cNvPicPr>
          <p:nvPr/>
        </p:nvPicPr>
        <p:blipFill>
          <a:blip r:embed="rId5"/>
          <a:srcRect/>
          <a:stretch>
            <a:fillRect/>
          </a:stretch>
        </p:blipFill>
        <p:spPr bwMode="auto">
          <a:xfrm>
            <a:off x="3733277" y="3950563"/>
            <a:ext cx="3685343" cy="1393794"/>
          </a:xfrm>
          <a:prstGeom prst="rect">
            <a:avLst/>
          </a:prstGeom>
          <a:noFill/>
        </p:spPr>
      </p:pic>
      <p:pic>
        <p:nvPicPr>
          <p:cNvPr id="2062" name="Picture 14" descr="Поликарбонат Makrolon Rx2530 применили для выпуска нового медицинского  прибора"/>
          <p:cNvPicPr>
            <a:picLocks noChangeAspect="1" noChangeArrowheads="1"/>
          </p:cNvPicPr>
          <p:nvPr/>
        </p:nvPicPr>
        <p:blipFill>
          <a:blip r:embed="rId6"/>
          <a:srcRect/>
          <a:stretch>
            <a:fillRect/>
          </a:stretch>
        </p:blipFill>
        <p:spPr bwMode="auto">
          <a:xfrm>
            <a:off x="10493406" y="4168405"/>
            <a:ext cx="1698594" cy="1248467"/>
          </a:xfrm>
          <a:prstGeom prst="rect">
            <a:avLst/>
          </a:prstGeom>
          <a:noFill/>
        </p:spPr>
      </p:pic>
      <p:sp>
        <p:nvSpPr>
          <p:cNvPr id="2064" name="AutoShape 16" descr="Поликарбонат что это такое и как используетс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6" name="AutoShape 18" descr="Поликарбонат что это такое и как используетс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8" name="AutoShape 20" descr="Поликарбонат что это такое и как используетс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70" name="Picture 22" descr="ПОЛИКАРБОНАТЫ В МЕДИЦИНЕ"/>
          <p:cNvPicPr>
            <a:picLocks noChangeAspect="1" noChangeArrowheads="1"/>
          </p:cNvPicPr>
          <p:nvPr/>
        </p:nvPicPr>
        <p:blipFill>
          <a:blip r:embed="rId7"/>
          <a:srcRect/>
          <a:stretch>
            <a:fillRect/>
          </a:stretch>
        </p:blipFill>
        <p:spPr bwMode="auto">
          <a:xfrm>
            <a:off x="7998781" y="4196740"/>
            <a:ext cx="2157273" cy="1174250"/>
          </a:xfrm>
          <a:prstGeom prst="rect">
            <a:avLst/>
          </a:prstGeom>
          <a:noFill/>
        </p:spPr>
      </p:pic>
      <p:pic>
        <p:nvPicPr>
          <p:cNvPr id="2072" name="Picture 24" descr="Все о шовном материале в хирургии: описание, классификация, виды,  характеристики, свойства, размеры и современные требования к хирургическим  нитям"/>
          <p:cNvPicPr>
            <a:picLocks noChangeAspect="1" noChangeArrowheads="1"/>
          </p:cNvPicPr>
          <p:nvPr/>
        </p:nvPicPr>
        <p:blipFill>
          <a:blip r:embed="rId8" cstate="print"/>
          <a:srcRect/>
          <a:stretch>
            <a:fillRect/>
          </a:stretch>
        </p:blipFill>
        <p:spPr bwMode="auto">
          <a:xfrm>
            <a:off x="8775792" y="1597981"/>
            <a:ext cx="1754355" cy="1035451"/>
          </a:xfrm>
          <a:prstGeom prst="rect">
            <a:avLst/>
          </a:prstGeom>
          <a:noFill/>
        </p:spPr>
      </p:pic>
    </p:spTree>
    <p:extLst>
      <p:ext uri="{BB962C8B-B14F-4D97-AF65-F5344CB8AC3E}">
        <p14:creationId xmlns:p14="http://schemas.microsoft.com/office/powerpoint/2010/main" val="1833464582"/>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9555" y="425003"/>
            <a:ext cx="9066727" cy="7984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400" dirty="0" err="1">
                <a:latin typeface="Times New Roman" panose="02020603050405020304" pitchFamily="18" charset="0"/>
                <a:cs typeface="Times New Roman" panose="02020603050405020304" pitchFamily="18" charset="0"/>
              </a:rPr>
              <a:t>Пластикалық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полимерлі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материалдарға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қойылатын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талаптар</a:t>
            </a:r>
            <a:r>
              <a:rPr lang="ru-RU" sz="2400" dirty="0">
                <a:latin typeface="Times New Roman" panose="02020603050405020304" pitchFamily="18" charset="0"/>
                <a:cs typeface="Times New Roman" panose="02020603050405020304" pitchFamily="18" charset="0"/>
              </a:rPr>
              <a:t>:</a:t>
            </a:r>
          </a:p>
        </p:txBody>
      </p:sp>
      <p:sp>
        <p:nvSpPr>
          <p:cNvPr id="3" name="Пятиугольник 2"/>
          <p:cNvSpPr/>
          <p:nvPr/>
        </p:nvSpPr>
        <p:spPr>
          <a:xfrm>
            <a:off x="901520" y="1576587"/>
            <a:ext cx="7225048" cy="476519"/>
          </a:xfrm>
          <a:prstGeom prst="homePlate">
            <a:avLst/>
          </a:prstGeom>
        </p:spPr>
        <p:style>
          <a:lnRef idx="2">
            <a:schemeClr val="accent4"/>
          </a:lnRef>
          <a:fillRef idx="1">
            <a:schemeClr val="lt1"/>
          </a:fillRef>
          <a:effectRef idx="0">
            <a:schemeClr val="accent4"/>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1) </a:t>
            </a:r>
            <a:r>
              <a:rPr lang="ru-RU" dirty="0" err="1">
                <a:latin typeface="Times New Roman" panose="02020603050405020304" pitchFamily="18" charset="0"/>
                <a:cs typeface="Times New Roman" panose="02020603050405020304" pitchFamily="18" charset="0"/>
              </a:rPr>
              <a:t>физиологиялық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зиянсыздығы</a:t>
            </a:r>
            <a:r>
              <a:rPr lang="ru-RU" dirty="0">
                <a:latin typeface="Times New Roman" panose="02020603050405020304" pitchFamily="18" charset="0"/>
                <a:cs typeface="Times New Roman" panose="02020603050405020304" pitchFamily="18" charset="0"/>
              </a:rPr>
              <a:t>;</a:t>
            </a:r>
          </a:p>
        </p:txBody>
      </p:sp>
      <p:sp>
        <p:nvSpPr>
          <p:cNvPr id="4" name="Пятиугольник 3"/>
          <p:cNvSpPr/>
          <p:nvPr/>
        </p:nvSpPr>
        <p:spPr>
          <a:xfrm>
            <a:off x="901520" y="2210873"/>
            <a:ext cx="7225048" cy="476519"/>
          </a:xfrm>
          <a:prstGeom prst="homePlate">
            <a:avLst/>
          </a:prstGeom>
        </p:spPr>
        <p:style>
          <a:lnRef idx="2">
            <a:schemeClr val="accent4"/>
          </a:lnRef>
          <a:fillRef idx="1">
            <a:schemeClr val="lt1"/>
          </a:fillRef>
          <a:effectRef idx="0">
            <a:schemeClr val="accent4"/>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 2) </a:t>
            </a:r>
            <a:r>
              <a:rPr lang="ru-RU" dirty="0" err="1">
                <a:latin typeface="Times New Roman" panose="02020603050405020304" pitchFamily="18" charset="0"/>
                <a:cs typeface="Times New Roman" panose="02020603050405020304" pitchFamily="18" charset="0"/>
              </a:rPr>
              <a:t>уыттылықтың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болмауы</a:t>
            </a:r>
            <a:r>
              <a:rPr lang="ru-RU" dirty="0">
                <a:latin typeface="Times New Roman" panose="02020603050405020304" pitchFamily="18" charset="0"/>
                <a:cs typeface="Times New Roman" panose="02020603050405020304" pitchFamily="18" charset="0"/>
              </a:rPr>
              <a:t>;</a:t>
            </a:r>
          </a:p>
        </p:txBody>
      </p:sp>
      <p:sp>
        <p:nvSpPr>
          <p:cNvPr id="5" name="Пятиугольник 4"/>
          <p:cNvSpPr/>
          <p:nvPr/>
        </p:nvSpPr>
        <p:spPr>
          <a:xfrm>
            <a:off x="901520" y="2907408"/>
            <a:ext cx="7225048" cy="476519"/>
          </a:xfrm>
          <a:prstGeom prst="homePlate">
            <a:avLst/>
          </a:prstGeom>
        </p:spPr>
        <p:style>
          <a:lnRef idx="2">
            <a:schemeClr val="accent4"/>
          </a:lnRef>
          <a:fillRef idx="1">
            <a:schemeClr val="lt1"/>
          </a:fillRef>
          <a:effectRef idx="0">
            <a:schemeClr val="accent4"/>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3) </a:t>
            </a:r>
            <a:r>
              <a:rPr lang="ru-RU" dirty="0" err="1">
                <a:latin typeface="Times New Roman" panose="02020603050405020304" pitchFamily="18" charset="0"/>
                <a:cs typeface="Times New Roman" panose="02020603050405020304" pitchFamily="18" charset="0"/>
              </a:rPr>
              <a:t>канцерогенділіктің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болмауы</a:t>
            </a:r>
            <a:r>
              <a:rPr lang="ru-RU" dirty="0">
                <a:latin typeface="Times New Roman" panose="02020603050405020304" pitchFamily="18" charset="0"/>
                <a:cs typeface="Times New Roman" panose="02020603050405020304" pitchFamily="18" charset="0"/>
              </a:rPr>
              <a:t>;</a:t>
            </a:r>
          </a:p>
        </p:txBody>
      </p:sp>
      <p:sp>
        <p:nvSpPr>
          <p:cNvPr id="6" name="Пятиугольник 5"/>
          <p:cNvSpPr/>
          <p:nvPr/>
        </p:nvSpPr>
        <p:spPr>
          <a:xfrm>
            <a:off x="901520" y="3583553"/>
            <a:ext cx="7225048" cy="476519"/>
          </a:xfrm>
          <a:prstGeom prst="homePlate">
            <a:avLst/>
          </a:prstGeom>
        </p:spPr>
        <p:style>
          <a:lnRef idx="2">
            <a:schemeClr val="accent4"/>
          </a:lnRef>
          <a:fillRef idx="1">
            <a:schemeClr val="lt1"/>
          </a:fillRef>
          <a:effectRef idx="0">
            <a:schemeClr val="accent4"/>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аллергенділіктің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болмауы</a:t>
            </a:r>
            <a:r>
              <a:rPr lang="ru-RU" dirty="0">
                <a:latin typeface="Times New Roman" panose="02020603050405020304" pitchFamily="18" charset="0"/>
                <a:cs typeface="Times New Roman" panose="02020603050405020304" pitchFamily="18" charset="0"/>
              </a:rPr>
              <a:t>;</a:t>
            </a:r>
          </a:p>
        </p:txBody>
      </p:sp>
      <p:sp>
        <p:nvSpPr>
          <p:cNvPr id="7" name="Пятиугольник 6"/>
          <p:cNvSpPr/>
          <p:nvPr/>
        </p:nvSpPr>
        <p:spPr>
          <a:xfrm>
            <a:off x="901520" y="4188330"/>
            <a:ext cx="7225048" cy="476519"/>
          </a:xfrm>
          <a:prstGeom prst="homePlate">
            <a:avLst/>
          </a:prstGeom>
        </p:spPr>
        <p:style>
          <a:lnRef idx="2">
            <a:schemeClr val="accent4"/>
          </a:lnRef>
          <a:fillRef idx="1">
            <a:schemeClr val="lt1"/>
          </a:fillRef>
          <a:effectRef idx="0">
            <a:schemeClr val="accent4"/>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5) </a:t>
            </a:r>
            <a:r>
              <a:rPr lang="ru-RU" dirty="0" err="1">
                <a:latin typeface="Times New Roman" panose="02020603050405020304" pitchFamily="18" charset="0"/>
                <a:cs typeface="Times New Roman" panose="02020603050405020304" pitchFamily="18" charset="0"/>
              </a:rPr>
              <a:t>қоршаған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тіндерге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ең</a:t>
            </a:r>
            <a:r>
              <a:rPr lang="ru-RU" dirty="0">
                <a:latin typeface="Times New Roman" panose="02020603050405020304" pitchFamily="18" charset="0"/>
                <a:cs typeface="Times New Roman" panose="02020603050405020304" pitchFamily="18" charset="0"/>
              </a:rPr>
              <a:t> аз </a:t>
            </a:r>
            <a:r>
              <a:rPr lang="ru-RU" dirty="0" err="1">
                <a:latin typeface="Times New Roman" panose="02020603050405020304" pitchFamily="18" charset="0"/>
                <a:cs typeface="Times New Roman" panose="02020603050405020304" pitchFamily="18" charset="0"/>
              </a:rPr>
              <a:t>тітіркендіргіш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әсері</a:t>
            </a:r>
            <a:r>
              <a:rPr lang="ru-RU" dirty="0">
                <a:latin typeface="Times New Roman" panose="02020603050405020304" pitchFamily="18" charset="0"/>
                <a:cs typeface="Times New Roman" panose="02020603050405020304" pitchFamily="18" charset="0"/>
              </a:rPr>
              <a:t>;</a:t>
            </a:r>
          </a:p>
        </p:txBody>
      </p:sp>
      <p:sp>
        <p:nvSpPr>
          <p:cNvPr id="8" name="Пятиугольник 7"/>
          <p:cNvSpPr/>
          <p:nvPr/>
        </p:nvSpPr>
        <p:spPr>
          <a:xfrm>
            <a:off x="901520" y="4815101"/>
            <a:ext cx="7225048" cy="476519"/>
          </a:xfrm>
          <a:prstGeom prst="homePlate">
            <a:avLst/>
          </a:prstGeom>
        </p:spPr>
        <p:style>
          <a:lnRef idx="2">
            <a:schemeClr val="accent4"/>
          </a:lnRef>
          <a:fillRef idx="1">
            <a:schemeClr val="lt1"/>
          </a:fillRef>
          <a:effectRef idx="0">
            <a:schemeClr val="accent4"/>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 6) физика-</a:t>
            </a:r>
            <a:r>
              <a:rPr lang="ru-RU" dirty="0" err="1">
                <a:latin typeface="Times New Roman" panose="02020603050405020304" pitchFamily="18" charset="0"/>
                <a:cs typeface="Times New Roman" panose="02020603050405020304" pitchFamily="18" charset="0"/>
              </a:rPr>
              <a:t>химиялық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механикалық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қасиеттердің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тұрақтылығы</a:t>
            </a:r>
            <a:r>
              <a:rPr lang="ru-RU" dirty="0">
                <a:latin typeface="Times New Roman" panose="02020603050405020304" pitchFamily="18" charset="0"/>
                <a:cs typeface="Times New Roman" panose="02020603050405020304" pitchFamily="18" charset="0"/>
              </a:rPr>
              <a:t>;</a:t>
            </a:r>
          </a:p>
        </p:txBody>
      </p:sp>
      <p:sp>
        <p:nvSpPr>
          <p:cNvPr id="9" name="Пятиугольник 8"/>
          <p:cNvSpPr/>
          <p:nvPr/>
        </p:nvSpPr>
        <p:spPr>
          <a:xfrm>
            <a:off x="901520" y="5444020"/>
            <a:ext cx="7225048" cy="476519"/>
          </a:xfrm>
          <a:prstGeom prst="homePlate">
            <a:avLst/>
          </a:prstGeom>
        </p:spPr>
        <p:style>
          <a:lnRef idx="2">
            <a:schemeClr val="accent4"/>
          </a:lnRef>
          <a:fillRef idx="1">
            <a:schemeClr val="lt1"/>
          </a:fillRef>
          <a:effectRef idx="0">
            <a:schemeClr val="accent4"/>
          </a:effectRef>
          <a:fontRef idx="minor">
            <a:schemeClr val="dk1"/>
          </a:fontRef>
        </p:style>
        <p:txBody>
          <a:bodyPr rtlCol="0" anchor="ctr"/>
          <a:lstStyle/>
          <a:p>
            <a:r>
              <a:rPr lang="ru-RU" dirty="0"/>
              <a:t> </a:t>
            </a:r>
            <a:r>
              <a:rPr lang="ru-RU" dirty="0">
                <a:latin typeface="Times New Roman" panose="02020603050405020304" pitchFamily="18" charset="0"/>
                <a:cs typeface="Times New Roman" panose="02020603050405020304" pitchFamily="18" charset="0"/>
              </a:rPr>
              <a:t>7) </a:t>
            </a:r>
            <a:r>
              <a:rPr lang="ru-RU" dirty="0" err="1">
                <a:latin typeface="Times New Roman" panose="02020603050405020304" pitchFamily="18" charset="0"/>
                <a:cs typeface="Times New Roman" panose="02020603050405020304" pitchFamily="18" charset="0"/>
              </a:rPr>
              <a:t>аздап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шаршаған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жоғары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күш</a:t>
            </a:r>
            <a:r>
              <a:rPr lang="ru-RU" dirty="0">
                <a:latin typeface="Times New Roman" panose="02020603050405020304" pitchFamily="18" charset="0"/>
                <a:cs typeface="Times New Roman" panose="02020603050405020304" pitchFamily="18" charset="0"/>
              </a:rPr>
              <a:t> пен </a:t>
            </a:r>
            <a:r>
              <a:rPr lang="ru-RU" dirty="0" err="1">
                <a:latin typeface="Times New Roman" panose="02020603050405020304" pitchFamily="18" charset="0"/>
                <a:cs typeface="Times New Roman" panose="02020603050405020304" pitchFamily="18" charset="0"/>
              </a:rPr>
              <a:t>өнімділік</a:t>
            </a:r>
            <a:r>
              <a:rPr lang="ru-RU" dirty="0">
                <a:latin typeface="Times New Roman" panose="02020603050405020304" pitchFamily="18" charset="0"/>
                <a:cs typeface="Times New Roman" panose="02020603050405020304" pitchFamily="18" charset="0"/>
              </a:rPr>
              <a:t>;</a:t>
            </a:r>
          </a:p>
        </p:txBody>
      </p:sp>
      <p:sp>
        <p:nvSpPr>
          <p:cNvPr id="10" name="Пятиугольник 9"/>
          <p:cNvSpPr/>
          <p:nvPr/>
        </p:nvSpPr>
        <p:spPr>
          <a:xfrm>
            <a:off x="901520" y="6072939"/>
            <a:ext cx="7225048" cy="476519"/>
          </a:xfrm>
          <a:prstGeom prst="homePlate">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ru-RU" dirty="0">
                <a:latin typeface="Times New Roman" panose="02020603050405020304" pitchFamily="18" charset="0"/>
                <a:cs typeface="Times New Roman" panose="02020603050405020304" pitchFamily="18" charset="0"/>
              </a:rPr>
              <a:t>8) </a:t>
            </a:r>
            <a:r>
              <a:rPr lang="ru-RU" dirty="0" err="1">
                <a:latin typeface="Times New Roman" panose="02020603050405020304" pitchFamily="18" charset="0"/>
                <a:cs typeface="Times New Roman" panose="02020603050405020304" pitchFamily="18" charset="0"/>
              </a:rPr>
              <a:t>қалпына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келтірілген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тіннің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ұзақ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мерзімді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функционалдық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жарамдылығы</a:t>
            </a:r>
            <a:r>
              <a:rPr lang="ru-RU" dirty="0">
                <a:latin typeface="Times New Roman" panose="02020603050405020304" pitchFamily="18" charset="0"/>
                <a:cs typeface="Times New Roman" panose="02020603050405020304" pitchFamily="18" charset="0"/>
              </a:rPr>
              <a:t>.</a:t>
            </a:r>
          </a:p>
        </p:txBody>
      </p:sp>
      <p:pic>
        <p:nvPicPr>
          <p:cNvPr id="1026" name="Picture 2" descr="СӨЖ Тақырыбы Уыттылықты анықтаудың критерийлері мен әдістері Орындаған"/>
          <p:cNvPicPr>
            <a:picLocks noChangeAspect="1" noChangeArrowheads="1"/>
          </p:cNvPicPr>
          <p:nvPr/>
        </p:nvPicPr>
        <p:blipFill>
          <a:blip r:embed="rId2"/>
          <a:srcRect l="25175" t="54898" r="30424" b="5059"/>
          <a:stretch>
            <a:fillRect/>
          </a:stretch>
        </p:blipFill>
        <p:spPr bwMode="auto">
          <a:xfrm>
            <a:off x="10813003" y="-1"/>
            <a:ext cx="1378998" cy="763145"/>
          </a:xfrm>
          <a:prstGeom prst="rect">
            <a:avLst/>
          </a:prstGeom>
          <a:noFill/>
        </p:spPr>
      </p:pic>
      <p:pic>
        <p:nvPicPr>
          <p:cNvPr id="1028" name="Picture 4" descr="Канцерогены, мутагены, тератогены: что значат эти слова? — ЛИВЕНЬ"/>
          <p:cNvPicPr>
            <a:picLocks noChangeAspect="1" noChangeArrowheads="1"/>
          </p:cNvPicPr>
          <p:nvPr/>
        </p:nvPicPr>
        <p:blipFill>
          <a:blip r:embed="rId3" cstate="print"/>
          <a:srcRect/>
          <a:stretch>
            <a:fillRect/>
          </a:stretch>
        </p:blipFill>
        <p:spPr bwMode="auto">
          <a:xfrm>
            <a:off x="8433785" y="3122321"/>
            <a:ext cx="3089429" cy="1501835"/>
          </a:xfrm>
          <a:prstGeom prst="rect">
            <a:avLst/>
          </a:prstGeom>
          <a:noFill/>
        </p:spPr>
      </p:pic>
      <p:pic>
        <p:nvPicPr>
          <p:cNvPr id="1030" name="Picture 6" descr="Канцерогены: как они выглядят. Онкология"/>
          <p:cNvPicPr>
            <a:picLocks noChangeAspect="1" noChangeArrowheads="1"/>
          </p:cNvPicPr>
          <p:nvPr/>
        </p:nvPicPr>
        <p:blipFill>
          <a:blip r:embed="rId4" cstate="print"/>
          <a:srcRect/>
          <a:stretch>
            <a:fillRect/>
          </a:stretch>
        </p:blipFill>
        <p:spPr bwMode="auto">
          <a:xfrm>
            <a:off x="8429563" y="4731798"/>
            <a:ext cx="3129163" cy="2015231"/>
          </a:xfrm>
          <a:prstGeom prst="rect">
            <a:avLst/>
          </a:prstGeom>
          <a:noFill/>
        </p:spPr>
      </p:pic>
      <p:pic>
        <p:nvPicPr>
          <p:cNvPr id="1032" name="Picture 8" descr="Анализ крови выявит аллергию на импланты - новости медицины"/>
          <p:cNvPicPr>
            <a:picLocks noChangeAspect="1" noChangeArrowheads="1"/>
          </p:cNvPicPr>
          <p:nvPr/>
        </p:nvPicPr>
        <p:blipFill>
          <a:blip r:embed="rId5"/>
          <a:srcRect/>
          <a:stretch>
            <a:fillRect/>
          </a:stretch>
        </p:blipFill>
        <p:spPr bwMode="auto">
          <a:xfrm>
            <a:off x="8420686" y="1331650"/>
            <a:ext cx="3093652" cy="1702865"/>
          </a:xfrm>
          <a:prstGeom prst="rect">
            <a:avLst/>
          </a:prstGeom>
          <a:noFill/>
        </p:spPr>
      </p:pic>
      <p:pic>
        <p:nvPicPr>
          <p:cNvPr id="15" name="Рисунок 14"/>
          <p:cNvPicPr>
            <a:picLocks noChangeAspect="1"/>
          </p:cNvPicPr>
          <p:nvPr/>
        </p:nvPicPr>
        <p:blipFill>
          <a:blip r:embed="rId6"/>
          <a:stretch>
            <a:fillRect/>
          </a:stretch>
        </p:blipFill>
        <p:spPr>
          <a:xfrm>
            <a:off x="0" y="0"/>
            <a:ext cx="1329043" cy="1329043"/>
          </a:xfrm>
          <a:prstGeom prst="rect">
            <a:avLst/>
          </a:prstGeom>
        </p:spPr>
      </p:pic>
    </p:spTree>
    <p:extLst>
      <p:ext uri="{BB962C8B-B14F-4D97-AF65-F5344CB8AC3E}">
        <p14:creationId xmlns:p14="http://schemas.microsoft.com/office/powerpoint/2010/main" val="32023041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6E33F12-53EF-7582-AA1E-14977AE26508}"/>
              </a:ext>
            </a:extLst>
          </p:cNvPr>
          <p:cNvPicPr>
            <a:picLocks noChangeAspect="1"/>
          </p:cNvPicPr>
          <p:nvPr/>
        </p:nvPicPr>
        <p:blipFill>
          <a:blip r:embed="rId2"/>
          <a:stretch>
            <a:fillRect/>
          </a:stretch>
        </p:blipFill>
        <p:spPr>
          <a:xfrm>
            <a:off x="703182" y="1558582"/>
            <a:ext cx="4777381" cy="357109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Объект 2">
            <a:extLst>
              <a:ext uri="{FF2B5EF4-FFF2-40B4-BE49-F238E27FC236}">
                <a16:creationId xmlns:a16="http://schemas.microsoft.com/office/drawing/2014/main" id="{CE9FFBEC-FFBA-F0DB-BEE2-63DF1FFDF394}"/>
              </a:ext>
            </a:extLst>
          </p:cNvPr>
          <p:cNvSpPr>
            <a:spLocks noGrp="1"/>
          </p:cNvSpPr>
          <p:nvPr>
            <p:ph idx="1"/>
          </p:nvPr>
        </p:nvSpPr>
        <p:spPr>
          <a:xfrm>
            <a:off x="5894962" y="1984443"/>
            <a:ext cx="5458838" cy="4192520"/>
          </a:xfrm>
        </p:spPr>
        <p:txBody>
          <a:bodyPr>
            <a:normAutofit fontScale="92500" lnSpcReduction="10000"/>
          </a:bodyPr>
          <a:lstStyle/>
          <a:p>
            <a:r>
              <a:rPr lang="ru-RU" sz="2200" err="1"/>
              <a:t>Ғылым</a:t>
            </a:r>
            <a:r>
              <a:rPr lang="ru-RU" sz="2200"/>
              <a:t> мен </a:t>
            </a:r>
            <a:r>
              <a:rPr lang="ru-RU" sz="2200" err="1"/>
              <a:t>техниканың</a:t>
            </a:r>
            <a:r>
              <a:rPr lang="ru-RU" sz="2200"/>
              <a:t> </a:t>
            </a:r>
            <a:r>
              <a:rPr lang="ru-RU" sz="2200" err="1"/>
              <a:t>дамуы</a:t>
            </a:r>
            <a:r>
              <a:rPr lang="ru-RU" sz="2200"/>
              <a:t> </a:t>
            </a:r>
            <a:r>
              <a:rPr lang="ru-RU" sz="2200" err="1"/>
              <a:t>синтетикалық</a:t>
            </a:r>
            <a:r>
              <a:rPr lang="ru-RU" sz="2200"/>
              <a:t> </a:t>
            </a:r>
            <a:r>
              <a:rPr lang="ru-RU" sz="2200" err="1"/>
              <a:t>және</a:t>
            </a:r>
            <a:r>
              <a:rPr lang="ru-RU" sz="2200"/>
              <a:t> </a:t>
            </a:r>
            <a:r>
              <a:rPr lang="ru-RU" sz="2200" err="1"/>
              <a:t>табиғи</a:t>
            </a:r>
            <a:r>
              <a:rPr lang="ru-RU" sz="2200"/>
              <a:t> </a:t>
            </a:r>
            <a:r>
              <a:rPr lang="ru-RU" sz="2200" err="1"/>
              <a:t>жоғары</a:t>
            </a:r>
            <a:r>
              <a:rPr lang="ru-RU" sz="2200"/>
              <a:t> </a:t>
            </a:r>
            <a:r>
              <a:rPr lang="ru-RU" sz="2200" err="1"/>
              <a:t>молекулалы</a:t>
            </a:r>
            <a:r>
              <a:rPr lang="ru-RU" sz="2200"/>
              <a:t> </a:t>
            </a:r>
            <a:r>
              <a:rPr lang="ru-RU" sz="2200" err="1"/>
              <a:t>полимерлі</a:t>
            </a:r>
            <a:r>
              <a:rPr lang="ru-RU" sz="2200"/>
              <a:t> </a:t>
            </a:r>
            <a:r>
              <a:rPr lang="ru-RU" sz="2200" err="1"/>
              <a:t>қосылыстардың</a:t>
            </a:r>
            <a:r>
              <a:rPr lang="ru-RU" sz="2200"/>
              <a:t> </a:t>
            </a:r>
            <a:r>
              <a:rPr lang="ru-RU" sz="2200" err="1"/>
              <a:t>медицинаға</a:t>
            </a:r>
            <a:r>
              <a:rPr lang="ru-RU" sz="2200"/>
              <a:t> </a:t>
            </a:r>
            <a:r>
              <a:rPr lang="ru-RU" sz="2200" err="1"/>
              <a:t>кеңінен</a:t>
            </a:r>
            <a:r>
              <a:rPr lang="ru-RU" sz="2200"/>
              <a:t> </a:t>
            </a:r>
            <a:r>
              <a:rPr lang="ru-RU" sz="2200" err="1"/>
              <a:t>енгізілуіне</a:t>
            </a:r>
            <a:r>
              <a:rPr lang="ru-RU" sz="2200"/>
              <a:t> </a:t>
            </a:r>
            <a:r>
              <a:rPr lang="ru-RU" sz="2200" err="1"/>
              <a:t>әкеледі</a:t>
            </a:r>
            <a:r>
              <a:rPr lang="ru-RU" sz="2200"/>
              <a:t>. </a:t>
            </a:r>
            <a:r>
              <a:rPr lang="ru-RU" sz="2200" err="1"/>
              <a:t>Полимерлердің</a:t>
            </a:r>
            <a:r>
              <a:rPr lang="ru-RU" sz="2200"/>
              <a:t> </a:t>
            </a:r>
            <a:r>
              <a:rPr lang="ru-RU" sz="2200" err="1"/>
              <a:t>әртүрлілігі</a:t>
            </a:r>
            <a:r>
              <a:rPr lang="ru-RU" sz="2200"/>
              <a:t>, </a:t>
            </a:r>
            <a:r>
              <a:rPr lang="ru-RU" sz="2200" err="1"/>
              <a:t>олардың</a:t>
            </a:r>
            <a:r>
              <a:rPr lang="ru-RU" sz="2200"/>
              <a:t> </a:t>
            </a:r>
            <a:r>
              <a:rPr lang="ru-RU" sz="2200" err="1"/>
              <a:t>стереоконфигурациясының</a:t>
            </a:r>
            <a:r>
              <a:rPr lang="ru-RU" sz="2200"/>
              <a:t> </a:t>
            </a:r>
            <a:r>
              <a:rPr lang="ru-RU" sz="2200" err="1"/>
              <a:t>және</a:t>
            </a:r>
            <a:r>
              <a:rPr lang="ru-RU" sz="2200"/>
              <a:t> </a:t>
            </a:r>
            <a:r>
              <a:rPr lang="ru-RU" sz="2200" err="1"/>
              <a:t>молекулалық</a:t>
            </a:r>
            <a:r>
              <a:rPr lang="ru-RU" sz="2200"/>
              <a:t> </a:t>
            </a:r>
            <a:r>
              <a:rPr lang="ru-RU" sz="2200" err="1"/>
              <a:t>массасының</a:t>
            </a:r>
            <a:r>
              <a:rPr lang="ru-RU" sz="2200"/>
              <a:t> </a:t>
            </a:r>
            <a:r>
              <a:rPr lang="ru-RU" sz="2200" err="1"/>
              <a:t>кең</a:t>
            </a:r>
            <a:r>
              <a:rPr lang="ru-RU" sz="2200"/>
              <a:t>  </a:t>
            </a:r>
            <a:r>
              <a:rPr lang="ru-RU" sz="2200" err="1"/>
              <a:t>түрлілігі</a:t>
            </a:r>
            <a:r>
              <a:rPr lang="ru-RU" sz="2200"/>
              <a:t>, </a:t>
            </a:r>
            <a:r>
              <a:rPr lang="ru-RU" sz="2200" err="1"/>
              <a:t>әртүрлі</a:t>
            </a:r>
            <a:r>
              <a:rPr lang="ru-RU" sz="2200"/>
              <a:t> </a:t>
            </a:r>
            <a:r>
              <a:rPr lang="ru-RU" sz="2200" err="1"/>
              <a:t>заттармен</a:t>
            </a:r>
            <a:r>
              <a:rPr lang="ru-RU" sz="2200"/>
              <a:t> </a:t>
            </a:r>
            <a:r>
              <a:rPr lang="ru-RU" sz="2200" err="1"/>
              <a:t>әртүрлі</a:t>
            </a:r>
            <a:r>
              <a:rPr lang="ru-RU" sz="2200"/>
              <a:t> </a:t>
            </a:r>
            <a:r>
              <a:rPr lang="ru-RU" sz="2200" err="1"/>
              <a:t>комбинациялардағы</a:t>
            </a:r>
            <a:r>
              <a:rPr lang="ru-RU" sz="2200"/>
              <a:t> </a:t>
            </a:r>
            <a:r>
              <a:rPr lang="ru-RU" sz="2200" err="1"/>
              <a:t>композиттерді</a:t>
            </a:r>
            <a:r>
              <a:rPr lang="ru-RU" sz="2200"/>
              <a:t> </a:t>
            </a:r>
            <a:r>
              <a:rPr lang="ru-RU" sz="2200" err="1"/>
              <a:t>алу</a:t>
            </a:r>
            <a:r>
              <a:rPr lang="ru-RU" sz="2200"/>
              <a:t> </a:t>
            </a:r>
            <a:r>
              <a:rPr lang="ru-RU" sz="2200" err="1"/>
              <a:t>мүмкіндігі</a:t>
            </a:r>
            <a:r>
              <a:rPr lang="ru-RU" sz="2200"/>
              <a:t> - </a:t>
            </a:r>
            <a:r>
              <a:rPr lang="ru-RU" sz="2200" err="1"/>
              <a:t>осының</a:t>
            </a:r>
            <a:r>
              <a:rPr lang="ru-RU" sz="2200"/>
              <a:t> </a:t>
            </a:r>
            <a:r>
              <a:rPr lang="ru-RU" sz="2200" err="1"/>
              <a:t>барлығы</a:t>
            </a:r>
            <a:r>
              <a:rPr lang="ru-RU" sz="2200"/>
              <a:t> </a:t>
            </a:r>
            <a:r>
              <a:rPr lang="ru-RU" sz="2200" err="1"/>
              <a:t>жаңа</a:t>
            </a:r>
            <a:r>
              <a:rPr lang="ru-RU" sz="2200"/>
              <a:t> </a:t>
            </a:r>
            <a:r>
              <a:rPr lang="ru-RU" sz="2200" err="1"/>
              <a:t>құнды</a:t>
            </a:r>
            <a:r>
              <a:rPr lang="ru-RU" sz="2200"/>
              <a:t> </a:t>
            </a:r>
            <a:r>
              <a:rPr lang="ru-RU" sz="2200" err="1"/>
              <a:t>қасиеттері</a:t>
            </a:r>
            <a:r>
              <a:rPr lang="ru-RU" sz="2200"/>
              <a:t> бар </a:t>
            </a:r>
            <a:r>
              <a:rPr lang="ru-RU" sz="2200" err="1"/>
              <a:t>жаңа</a:t>
            </a:r>
            <a:r>
              <a:rPr lang="ru-RU" sz="2200"/>
              <a:t> </a:t>
            </a:r>
            <a:r>
              <a:rPr lang="ru-RU" sz="2200" err="1"/>
              <a:t>материалдардың</a:t>
            </a:r>
            <a:r>
              <a:rPr lang="ru-RU" sz="2200"/>
              <a:t> </a:t>
            </a:r>
            <a:r>
              <a:rPr lang="ru-RU" sz="2200" err="1"/>
              <a:t>кең</a:t>
            </a:r>
            <a:r>
              <a:rPr lang="ru-RU" sz="2200"/>
              <a:t> </a:t>
            </a:r>
            <a:r>
              <a:rPr lang="ru-RU" sz="2200" err="1"/>
              <a:t>ауқымын</a:t>
            </a:r>
            <a:r>
              <a:rPr lang="ru-RU" sz="2200"/>
              <a:t> </a:t>
            </a:r>
            <a:r>
              <a:rPr lang="ru-RU" sz="2200" err="1"/>
              <a:t>алуға</a:t>
            </a:r>
            <a:r>
              <a:rPr lang="ru-RU" sz="2200"/>
              <a:t> </a:t>
            </a:r>
            <a:r>
              <a:rPr lang="ru-RU" sz="2200" err="1"/>
              <a:t>негіз</a:t>
            </a:r>
            <a:r>
              <a:rPr lang="ru-RU" sz="2200"/>
              <a:t> </a:t>
            </a:r>
            <a:r>
              <a:rPr lang="ru-RU" sz="2200" err="1"/>
              <a:t>болады</a:t>
            </a:r>
            <a:r>
              <a:rPr lang="ru-RU" sz="2200"/>
              <a:t>.</a:t>
            </a:r>
            <a:endParaRPr lang="ru-KZ" sz="2200"/>
          </a:p>
        </p:txBody>
      </p:sp>
    </p:spTree>
    <p:extLst>
      <p:ext uri="{BB962C8B-B14F-4D97-AF65-F5344CB8AC3E}">
        <p14:creationId xmlns:p14="http://schemas.microsoft.com/office/powerpoint/2010/main" val="1480894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4908" y="21288"/>
            <a:ext cx="11405287" cy="523220"/>
          </a:xfrm>
          <a:prstGeom prst="rect">
            <a:avLst/>
          </a:prstGeom>
          <a:ln w="28575"/>
        </p:spPr>
        <p:style>
          <a:lnRef idx="2">
            <a:schemeClr val="accent4"/>
          </a:lnRef>
          <a:fillRef idx="1">
            <a:schemeClr val="lt1"/>
          </a:fillRef>
          <a:effectRef idx="0">
            <a:schemeClr val="accent4"/>
          </a:effectRef>
          <a:fontRef idx="minor">
            <a:schemeClr val="dk1"/>
          </a:fontRef>
        </p:style>
        <p:txBody>
          <a:bodyPr wrap="square">
            <a:spAutoFit/>
          </a:bodyPr>
          <a:lstStyle/>
          <a:p>
            <a:r>
              <a:rPr lang="ru-RU" sz="2800" b="1" i="1" dirty="0" err="1">
                <a:latin typeface="Times New Roman" panose="02020603050405020304" pitchFamily="18" charset="0"/>
                <a:cs typeface="Times New Roman" panose="02020603050405020304" pitchFamily="18" charset="0"/>
              </a:rPr>
              <a:t>Полимерлі</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материалдарды</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медицинада</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қолданылу</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ерекшеліктері</a:t>
            </a:r>
            <a:endParaRPr lang="ru-RU" sz="2800" b="1" i="1"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3781168" y="926757"/>
            <a:ext cx="4114800" cy="97618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err="1">
                <a:latin typeface="Times New Roman" panose="02020603050405020304" pitchFamily="18" charset="0"/>
                <a:cs typeface="Times New Roman" panose="02020603050405020304" pitchFamily="18" charset="0"/>
              </a:rPr>
              <a:t>Медициналық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полимерлік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материалдар</a:t>
            </a:r>
            <a:endParaRPr lang="ru-RU" dirty="0">
              <a:latin typeface="Times New Roman" panose="02020603050405020304" pitchFamily="18" charset="0"/>
              <a:cs typeface="Times New Roman" panose="02020603050405020304" pitchFamily="18" charset="0"/>
            </a:endParaRPr>
          </a:p>
        </p:txBody>
      </p:sp>
      <p:cxnSp>
        <p:nvCxnSpPr>
          <p:cNvPr id="6" name="Соединительная линия уступом 5"/>
          <p:cNvCxnSpPr/>
          <p:nvPr/>
        </p:nvCxnSpPr>
        <p:spPr>
          <a:xfrm>
            <a:off x="7895968" y="1217140"/>
            <a:ext cx="1736124" cy="1464273"/>
          </a:xfrm>
          <a:prstGeom prst="bentConnector2">
            <a:avLst/>
          </a:prstGeom>
          <a:ln w="28575">
            <a:tailEnd type="arrow"/>
          </a:ln>
        </p:spPr>
        <p:style>
          <a:lnRef idx="3">
            <a:schemeClr val="accent4"/>
          </a:lnRef>
          <a:fillRef idx="0">
            <a:schemeClr val="accent4"/>
          </a:fillRef>
          <a:effectRef idx="2">
            <a:schemeClr val="accent4"/>
          </a:effectRef>
          <a:fontRef idx="minor">
            <a:schemeClr val="tx1"/>
          </a:fontRef>
        </p:style>
      </p:cxnSp>
      <p:cxnSp>
        <p:nvCxnSpPr>
          <p:cNvPr id="15" name="Соединительная линия уступом 14"/>
          <p:cNvCxnSpPr/>
          <p:nvPr/>
        </p:nvCxnSpPr>
        <p:spPr>
          <a:xfrm rot="10800000" flipV="1">
            <a:off x="2545492" y="1223318"/>
            <a:ext cx="1235676" cy="1488988"/>
          </a:xfrm>
          <a:prstGeom prst="bentConnector2">
            <a:avLst/>
          </a:prstGeom>
          <a:ln w="28575">
            <a:tailEnd type="arrow"/>
          </a:ln>
        </p:spPr>
        <p:style>
          <a:lnRef idx="2">
            <a:schemeClr val="accent4"/>
          </a:lnRef>
          <a:fillRef idx="0">
            <a:schemeClr val="accent4"/>
          </a:fillRef>
          <a:effectRef idx="1">
            <a:schemeClr val="accent4"/>
          </a:effectRef>
          <a:fontRef idx="minor">
            <a:schemeClr val="tx1"/>
          </a:fontRef>
        </p:style>
      </p:cxnSp>
      <p:sp>
        <p:nvSpPr>
          <p:cNvPr id="16" name="Скругленный прямоугольник 15"/>
          <p:cNvSpPr/>
          <p:nvPr/>
        </p:nvSpPr>
        <p:spPr>
          <a:xfrm>
            <a:off x="8180173" y="2879121"/>
            <a:ext cx="2903837" cy="169287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ІІІ топ. </a:t>
            </a:r>
            <a:r>
              <a:rPr lang="ru-RU" dirty="0" err="1">
                <a:latin typeface="Times New Roman" panose="02020603050405020304" pitchFamily="18" charset="0"/>
                <a:cs typeface="Times New Roman" panose="02020603050405020304" pitchFamily="18" charset="0"/>
              </a:rPr>
              <a:t>Ағзаға</a:t>
            </a:r>
            <a:endParaRPr lang="ru-RU"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енгізілмейтін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ағзаға</a:t>
            </a:r>
            <a:endParaRPr lang="ru-RU"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енетін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заттармен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түйіспейтін</a:t>
            </a:r>
            <a:endParaRPr lang="ru-RU"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полимерлік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материалдар</a:t>
            </a:r>
            <a:r>
              <a:rPr lang="ru-RU" dirty="0">
                <a:latin typeface="Times New Roman" panose="02020603050405020304" pitchFamily="18" charset="0"/>
                <a:cs typeface="Times New Roman" panose="02020603050405020304" pitchFamily="18" charset="0"/>
              </a:rPr>
              <a:t>.</a:t>
            </a:r>
          </a:p>
        </p:txBody>
      </p:sp>
      <p:sp>
        <p:nvSpPr>
          <p:cNvPr id="17" name="Скругленный прямоугольник 16"/>
          <p:cNvSpPr/>
          <p:nvPr/>
        </p:nvSpPr>
        <p:spPr>
          <a:xfrm>
            <a:off x="1507525" y="2879120"/>
            <a:ext cx="2397211" cy="119860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І топ. </a:t>
            </a:r>
            <a:r>
              <a:rPr lang="ru-RU" dirty="0" err="1">
                <a:latin typeface="Times New Roman" panose="02020603050405020304" pitchFamily="18" charset="0"/>
                <a:cs typeface="Times New Roman" panose="02020603050405020304" pitchFamily="18" charset="0"/>
              </a:rPr>
              <a:t>Ағзаға</a:t>
            </a:r>
            <a:endParaRPr lang="ru-RU"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енгізуге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арналған</a:t>
            </a:r>
            <a:endParaRPr lang="ru-RU"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полимерлік</a:t>
            </a:r>
            <a:endParaRPr lang="ru-RU"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материалдар</a:t>
            </a:r>
            <a:endParaRPr lang="ru-RU" dirty="0">
              <a:latin typeface="Times New Roman" panose="02020603050405020304" pitchFamily="18" charset="0"/>
              <a:cs typeface="Times New Roman" panose="02020603050405020304" pitchFamily="18" charset="0"/>
            </a:endParaRPr>
          </a:p>
        </p:txBody>
      </p:sp>
      <p:cxnSp>
        <p:nvCxnSpPr>
          <p:cNvPr id="19" name="Прямая со стрелкой 18"/>
          <p:cNvCxnSpPr>
            <a:stCxn id="4" idx="2"/>
          </p:cNvCxnSpPr>
          <p:nvPr/>
        </p:nvCxnSpPr>
        <p:spPr>
          <a:xfrm>
            <a:off x="5838568" y="1902940"/>
            <a:ext cx="0" cy="2001795"/>
          </a:xfrm>
          <a:prstGeom prst="straightConnector1">
            <a:avLst/>
          </a:prstGeom>
          <a:ln w="28575">
            <a:tailEnd type="arrow"/>
          </a:ln>
        </p:spPr>
        <p:style>
          <a:lnRef idx="2">
            <a:schemeClr val="accent4"/>
          </a:lnRef>
          <a:fillRef idx="0">
            <a:schemeClr val="accent4"/>
          </a:fillRef>
          <a:effectRef idx="1">
            <a:schemeClr val="accent4"/>
          </a:effectRef>
          <a:fontRef idx="minor">
            <a:schemeClr val="tx1"/>
          </a:fontRef>
        </p:style>
      </p:cxnSp>
      <p:sp>
        <p:nvSpPr>
          <p:cNvPr id="21" name="Скругленный прямоугольник 20"/>
          <p:cNvSpPr/>
          <p:nvPr/>
        </p:nvSpPr>
        <p:spPr>
          <a:xfrm>
            <a:off x="4775886" y="4164226"/>
            <a:ext cx="2551670" cy="150752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ІІ топ. </a:t>
            </a:r>
            <a:r>
              <a:rPr lang="ru-RU" dirty="0" err="1">
                <a:latin typeface="Times New Roman" panose="02020603050405020304" pitchFamily="18" charset="0"/>
                <a:cs typeface="Times New Roman" panose="02020603050405020304" pitchFamily="18" charset="0"/>
              </a:rPr>
              <a:t>Ағзамен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оған</a:t>
            </a:r>
            <a:endParaRPr lang="ru-RU"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енгізілетін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заттармен</a:t>
            </a:r>
            <a:endParaRPr lang="ru-RU"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түйісетін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полимерлік</a:t>
            </a:r>
            <a:endParaRPr lang="ru-RU"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материалдар</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88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0952" y="525848"/>
            <a:ext cx="7595284" cy="46166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ru-RU" sz="2400" dirty="0">
                <a:latin typeface="Times New Roman" panose="02020603050405020304" pitchFamily="18" charset="0"/>
                <a:cs typeface="Times New Roman" panose="02020603050405020304" pitchFamily="18" charset="0"/>
              </a:rPr>
              <a:t>І топ. </a:t>
            </a:r>
            <a:r>
              <a:rPr lang="ru-RU" sz="2400" dirty="0" err="1">
                <a:latin typeface="Times New Roman" panose="02020603050405020304" pitchFamily="18" charset="0"/>
                <a:cs typeface="Times New Roman" panose="02020603050405020304" pitchFamily="18" charset="0"/>
              </a:rPr>
              <a:t>Ағзаға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енгізуге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арналған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полимерлік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материалдар</a:t>
            </a:r>
            <a:r>
              <a:rPr lang="ru-RU" sz="2400" dirty="0">
                <a:latin typeface="Times New Roman" panose="02020603050405020304" pitchFamily="18" charset="0"/>
                <a:cs typeface="Times New Roman" panose="02020603050405020304" pitchFamily="18" charset="0"/>
              </a:rPr>
              <a:t>.</a:t>
            </a:r>
          </a:p>
        </p:txBody>
      </p:sp>
      <p:sp>
        <p:nvSpPr>
          <p:cNvPr id="3" name="Прямоугольник 2"/>
          <p:cNvSpPr/>
          <p:nvPr/>
        </p:nvSpPr>
        <p:spPr>
          <a:xfrm>
            <a:off x="1433383" y="1735772"/>
            <a:ext cx="9749481" cy="304698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ішкі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протездер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пломбылар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жасанды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мүшелер</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желімдер</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тігіс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таңғыш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материалдар</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•плазма- </a:t>
            </a:r>
            <a:r>
              <a:rPr lang="ru-RU" sz="2400" dirty="0" err="1">
                <a:latin typeface="Times New Roman" panose="02020603050405020304" pitchFamily="18" charset="0"/>
                <a:cs typeface="Times New Roman" panose="02020603050405020304" pitchFamily="18" charset="0"/>
              </a:rPr>
              <a:t>қан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алмастырғыштар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дезинтоксикаторлар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интерфероногендер</a:t>
            </a:r>
            <a:r>
              <a:rPr lang="ru-RU" sz="2400" dirty="0">
                <a:latin typeface="Times New Roman" panose="02020603050405020304" pitchFamily="18" charset="0"/>
                <a:cs typeface="Times New Roman" panose="02020603050405020304" pitchFamily="18" charset="0"/>
              </a:rPr>
              <a:t>,</a:t>
            </a:r>
          </a:p>
          <a:p>
            <a:r>
              <a:rPr lang="ru-RU" sz="2400" dirty="0" err="1">
                <a:latin typeface="Times New Roman" panose="02020603050405020304" pitchFamily="18" charset="0"/>
                <a:cs typeface="Times New Roman" panose="02020603050405020304" pitchFamily="18" charset="0"/>
              </a:rPr>
              <a:t>антидоттар</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полимерлердің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негізінде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дайындалған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дәрілік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препараттар</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дәрілік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формалар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үлдірлер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капсулалар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микрокапсулалар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қосалқы</a:t>
            </a:r>
            <a:endParaRPr lang="ru-RU" sz="2400" dirty="0">
              <a:latin typeface="Times New Roman" panose="02020603050405020304" pitchFamily="18" charset="0"/>
              <a:cs typeface="Times New Roman" panose="02020603050405020304" pitchFamily="18" charset="0"/>
            </a:endParaRPr>
          </a:p>
          <a:p>
            <a:r>
              <a:rPr lang="ru-RU" sz="2400" dirty="0" err="1">
                <a:latin typeface="Times New Roman" panose="02020603050405020304" pitchFamily="18" charset="0"/>
                <a:cs typeface="Times New Roman" panose="02020603050405020304" pitchFamily="18" charset="0"/>
              </a:rPr>
              <a:t>заттар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т.с.с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технологиясында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қолданылатын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полимерлер</a:t>
            </a:r>
            <a:r>
              <a:rPr lang="ru-RU"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302" y="5064228"/>
            <a:ext cx="2379934" cy="158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748" y="5064227"/>
            <a:ext cx="2301791" cy="158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12995" r="-331" b="23491"/>
          <a:stretch/>
        </p:blipFill>
        <p:spPr bwMode="auto">
          <a:xfrm>
            <a:off x="7303566" y="5064227"/>
            <a:ext cx="3558024" cy="16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6145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9178" y="499421"/>
            <a:ext cx="10775092" cy="34163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400" dirty="0">
                <a:latin typeface="Times New Roman" panose="02020603050405020304" pitchFamily="18" charset="0"/>
                <a:cs typeface="Times New Roman" panose="02020603050405020304" pitchFamily="18" charset="0"/>
              </a:rPr>
              <a:t>ІІ топ. </a:t>
            </a:r>
            <a:r>
              <a:rPr lang="ru-RU" sz="2400" dirty="0" err="1">
                <a:latin typeface="Times New Roman" panose="02020603050405020304" pitchFamily="18" charset="0"/>
                <a:cs typeface="Times New Roman" panose="02020603050405020304" pitchFamily="18" charset="0"/>
              </a:rPr>
              <a:t>Ағзамен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енгізілетін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заттармен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түйісетін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полимерлік</a:t>
            </a:r>
            <a:endParaRPr lang="ru-RU" sz="2400" dirty="0">
              <a:latin typeface="Times New Roman" panose="02020603050405020304" pitchFamily="18" charset="0"/>
              <a:cs typeface="Times New Roman" panose="02020603050405020304" pitchFamily="18" charset="0"/>
            </a:endParaRPr>
          </a:p>
          <a:p>
            <a:r>
              <a:rPr lang="ru-RU" sz="2400" dirty="0" err="1">
                <a:latin typeface="Times New Roman" panose="02020603050405020304" pitchFamily="18" charset="0"/>
                <a:cs typeface="Times New Roman" panose="02020603050405020304" pitchFamily="18" charset="0"/>
              </a:rPr>
              <a:t>материалдар</a:t>
            </a:r>
            <a:r>
              <a:rPr lang="ru-RU" sz="2400" dirty="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дәрілік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заттарды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плазма </a:t>
            </a:r>
            <a:r>
              <a:rPr lang="ru-RU" sz="2400" dirty="0" err="1">
                <a:latin typeface="Times New Roman" panose="02020603050405020304" pitchFamily="18" charset="0"/>
                <a:cs typeface="Times New Roman" panose="02020603050405020304" pitchFamily="18" charset="0"/>
              </a:rPr>
              <a:t>алмастырғыштарды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орауға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endParaRPr lang="ru-RU" sz="2400" dirty="0">
              <a:latin typeface="Times New Roman" panose="02020603050405020304" pitchFamily="18" charset="0"/>
              <a:cs typeface="Times New Roman" panose="02020603050405020304" pitchFamily="18" charset="0"/>
            </a:endParaRPr>
          </a:p>
          <a:p>
            <a:r>
              <a:rPr lang="ru-RU" sz="2400" dirty="0" err="1">
                <a:latin typeface="Times New Roman" panose="02020603050405020304" pitchFamily="18" charset="0"/>
                <a:cs typeface="Times New Roman" panose="02020603050405020304" pitchFamily="18" charset="0"/>
              </a:rPr>
              <a:t>сақтауға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арналған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материалдар</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ыдыстар</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стоматологияда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қолданылатын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полимерлер</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хирургиялық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құралдар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шприцтер</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медициналық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аппараттар</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приборлардың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тетіктері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ішінде</a:t>
            </a:r>
            <a:endParaRPr lang="ru-RU" sz="2400" dirty="0">
              <a:latin typeface="Times New Roman" panose="02020603050405020304" pitchFamily="18" charset="0"/>
              <a:cs typeface="Times New Roman" panose="02020603050405020304" pitchFamily="18" charset="0"/>
            </a:endParaRPr>
          </a:p>
          <a:p>
            <a:r>
              <a:rPr lang="ru-RU" sz="2400" dirty="0" err="1">
                <a:latin typeface="Times New Roman" panose="02020603050405020304" pitchFamily="18" charset="0"/>
                <a:cs typeface="Times New Roman" panose="02020603050405020304" pitchFamily="18" charset="0"/>
              </a:rPr>
              <a:t>жартылай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өткізгіш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мембраналар</a:t>
            </a:r>
            <a:r>
              <a:rPr lang="ru-RU" sz="2400" dirty="0">
                <a:latin typeface="Times New Roman" panose="02020603050405020304" pitchFamily="18" charset="0"/>
                <a:cs typeface="Times New Roman" panose="02020603050405020304" pitchFamily="18" charset="0"/>
              </a:rPr>
              <a: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403" t="29840" r="6119" b="5054"/>
          <a:stretch/>
        </p:blipFill>
        <p:spPr bwMode="auto">
          <a:xfrm>
            <a:off x="9403492" y="4053016"/>
            <a:ext cx="1989438" cy="259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604" y="4073274"/>
            <a:ext cx="344088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838" t="46924" r="39054" b="22085"/>
          <a:stretch/>
        </p:blipFill>
        <p:spPr bwMode="auto">
          <a:xfrm>
            <a:off x="1248031" y="4296468"/>
            <a:ext cx="4399007" cy="212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68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3890" y="407773"/>
            <a:ext cx="10894541" cy="378565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400" dirty="0">
                <a:latin typeface="Times New Roman" panose="02020603050405020304" pitchFamily="18" charset="0"/>
                <a:cs typeface="Times New Roman" panose="02020603050405020304" pitchFamily="18" charset="0"/>
              </a:rPr>
              <a:t>ІІІ топ. </a:t>
            </a:r>
            <a:r>
              <a:rPr lang="ru-RU" sz="2400" dirty="0" err="1">
                <a:latin typeface="Times New Roman" panose="02020603050405020304" pitchFamily="18" charset="0"/>
                <a:cs typeface="Times New Roman" panose="02020603050405020304" pitchFamily="18" charset="0"/>
              </a:rPr>
              <a:t>Ағзаға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енгізілмейтін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ағзаға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енетін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заттармен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түйіспейтін</a:t>
            </a:r>
            <a:endParaRPr lang="ru-RU" sz="2400" dirty="0">
              <a:latin typeface="Times New Roman" panose="02020603050405020304" pitchFamily="18" charset="0"/>
              <a:cs typeface="Times New Roman" panose="02020603050405020304" pitchFamily="18" charset="0"/>
            </a:endParaRPr>
          </a:p>
          <a:p>
            <a:r>
              <a:rPr lang="ru-RU" sz="2400" dirty="0" err="1">
                <a:latin typeface="Times New Roman" panose="02020603050405020304" pitchFamily="18" charset="0"/>
                <a:cs typeface="Times New Roman" panose="02020603050405020304" pitchFamily="18" charset="0"/>
              </a:rPr>
              <a:t>полимерлік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материалдар</a:t>
            </a:r>
            <a:r>
              <a:rPr lang="ru-RU" sz="2400" dirty="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анатомия мен </a:t>
            </a:r>
            <a:r>
              <a:rPr lang="ru-RU" sz="2400" dirty="0" err="1">
                <a:latin typeface="Times New Roman" panose="02020603050405020304" pitchFamily="18" charset="0"/>
                <a:cs typeface="Times New Roman" panose="02020603050405020304" pitchFamily="18" charset="0"/>
              </a:rPr>
              <a:t>гистологияда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қолданылатын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полимерлер</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аурулардың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күтіміне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байланысты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бұйымдар</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лабараториялық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ыдыс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штативтер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т.б</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операция </a:t>
            </a:r>
            <a:r>
              <a:rPr lang="ru-RU" sz="2400" dirty="0" err="1">
                <a:latin typeface="Times New Roman" panose="02020603050405020304" pitchFamily="18" charset="0"/>
                <a:cs typeface="Times New Roman" panose="02020603050405020304" pitchFamily="18" charset="0"/>
              </a:rPr>
              <a:t>бөлмелері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ауруханалар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жабдықтары</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көзілдірік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оправалары</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линзалар</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протездік-ортопедиялық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бұйымдар</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ауруханалық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киім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төсек-орын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керек-жарақтары</a:t>
            </a:r>
            <a:r>
              <a:rPr lang="ru-RU" sz="2400" dirty="0">
                <a:latin typeface="Times New Roman" panose="02020603050405020304" pitchFamily="18" charset="0"/>
                <a:cs typeface="Times New Roman" panose="02020603050405020304"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739" y="4423719"/>
            <a:ext cx="3583461" cy="207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1454" y="4436075"/>
            <a:ext cx="2939411" cy="194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4194" y="4423719"/>
            <a:ext cx="2929881" cy="195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662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8763" y="977047"/>
            <a:ext cx="6050514" cy="4524315"/>
          </a:xfrm>
          <a:prstGeom prst="rect">
            <a:avLst/>
          </a:prstGeom>
        </p:spPr>
        <p:txBody>
          <a:bodyPr wrap="square" lIns="91440" tIns="45720" rIns="91440" bIns="45720" anchor="t">
            <a:spAutoFit/>
          </a:bodyPr>
          <a:lstStyle/>
          <a:p>
            <a:pPr algn="just" eaLnBrk="0" fontAlgn="base" hangingPunct="0">
              <a:spcBef>
                <a:spcPct val="0"/>
              </a:spcBef>
              <a:spcAft>
                <a:spcPct val="0"/>
              </a:spcAft>
            </a:pPr>
            <a:r>
              <a:rPr lang="ru-RU" err="1">
                <a:latin typeface="Arial"/>
                <a:cs typeface="Arial"/>
              </a:rPr>
              <a:t>Теңіз</a:t>
            </a:r>
            <a:r>
              <a:rPr lang="ru-RU">
                <a:latin typeface="Arial"/>
                <a:cs typeface="Arial"/>
              </a:rPr>
              <a:t> </a:t>
            </a:r>
            <a:r>
              <a:rPr lang="ru-RU" err="1">
                <a:latin typeface="Arial"/>
                <a:cs typeface="Arial"/>
              </a:rPr>
              <a:t>балдырларынан</a:t>
            </a:r>
            <a:r>
              <a:rPr lang="ru-RU">
                <a:latin typeface="Arial"/>
                <a:cs typeface="Arial"/>
              </a:rPr>
              <a:t> </a:t>
            </a:r>
            <a:r>
              <a:rPr lang="ru-RU" err="1">
                <a:latin typeface="Arial"/>
                <a:cs typeface="Arial"/>
              </a:rPr>
              <a:t>немесе</a:t>
            </a:r>
            <a:r>
              <a:rPr lang="ru-RU">
                <a:latin typeface="Arial"/>
                <a:cs typeface="Arial"/>
              </a:rPr>
              <a:t> </a:t>
            </a:r>
            <a:r>
              <a:rPr lang="ru-RU" err="1">
                <a:latin typeface="Arial"/>
                <a:cs typeface="Arial"/>
              </a:rPr>
              <a:t>биотехнологиялық</a:t>
            </a:r>
            <a:r>
              <a:rPr lang="ru-RU">
                <a:latin typeface="Arial"/>
                <a:cs typeface="Arial"/>
              </a:rPr>
              <a:t> </a:t>
            </a:r>
            <a:r>
              <a:rPr lang="ru-RU" err="1">
                <a:latin typeface="Arial"/>
                <a:cs typeface="Arial"/>
              </a:rPr>
              <a:t>ферментациялау</a:t>
            </a:r>
            <a:r>
              <a:rPr lang="ru-RU">
                <a:latin typeface="Arial"/>
                <a:cs typeface="Arial"/>
              </a:rPr>
              <a:t> </a:t>
            </a:r>
            <a:r>
              <a:rPr lang="ru-RU" err="1">
                <a:latin typeface="Arial"/>
                <a:cs typeface="Arial"/>
              </a:rPr>
              <a:t>арқылы</a:t>
            </a:r>
            <a:r>
              <a:rPr lang="ru-RU">
                <a:latin typeface="Arial"/>
                <a:cs typeface="Arial"/>
              </a:rPr>
              <a:t> </a:t>
            </a:r>
            <a:r>
              <a:rPr lang="ru-RU" err="1">
                <a:latin typeface="Arial"/>
                <a:cs typeface="Arial"/>
              </a:rPr>
              <a:t>алынатын</a:t>
            </a:r>
            <a:r>
              <a:rPr lang="ru-RU">
                <a:latin typeface="Arial"/>
                <a:cs typeface="Arial"/>
              </a:rPr>
              <a:t> </a:t>
            </a:r>
            <a:r>
              <a:rPr lang="ru-RU" err="1">
                <a:latin typeface="Arial"/>
                <a:cs typeface="Arial"/>
              </a:rPr>
              <a:t>табиғи</a:t>
            </a:r>
            <a:r>
              <a:rPr lang="ru-RU">
                <a:latin typeface="Arial"/>
                <a:cs typeface="Arial"/>
              </a:rPr>
              <a:t> полисахарид </a:t>
            </a:r>
            <a:r>
              <a:rPr lang="ru-RU" b="1">
                <a:solidFill>
                  <a:srgbClr val="FF0000"/>
                </a:solidFill>
                <a:latin typeface="Arial"/>
                <a:cs typeface="Arial"/>
              </a:rPr>
              <a:t>альгинат</a:t>
            </a:r>
            <a:r>
              <a:rPr lang="ru-RU">
                <a:latin typeface="Arial"/>
                <a:cs typeface="Arial"/>
              </a:rPr>
              <a:t> </a:t>
            </a:r>
            <a:r>
              <a:rPr lang="ru-RU" altLang="ru-RU" err="1">
                <a:solidFill>
                  <a:srgbClr val="222222"/>
                </a:solidFill>
                <a:latin typeface="Arial"/>
                <a:cs typeface="Arial"/>
              </a:rPr>
              <a:t>өнімнің</a:t>
            </a:r>
            <a:r>
              <a:rPr lang="ru-RU" altLang="ru-RU">
                <a:solidFill>
                  <a:srgbClr val="222222"/>
                </a:solidFill>
                <a:latin typeface="Arial"/>
                <a:cs typeface="Arial"/>
              </a:rPr>
              <a:t> </a:t>
            </a:r>
            <a:r>
              <a:rPr lang="ru-RU" altLang="ru-RU" err="1">
                <a:solidFill>
                  <a:srgbClr val="222222"/>
                </a:solidFill>
                <a:latin typeface="Arial"/>
                <a:cs typeface="Arial"/>
              </a:rPr>
              <a:t>және</a:t>
            </a:r>
            <a:r>
              <a:rPr lang="ru-RU" altLang="ru-RU">
                <a:solidFill>
                  <a:srgbClr val="222222"/>
                </a:solidFill>
                <a:latin typeface="Arial"/>
                <a:cs typeface="Arial"/>
              </a:rPr>
              <a:t> </a:t>
            </a:r>
            <a:r>
              <a:rPr lang="ru-RU" altLang="ru-RU" err="1">
                <a:solidFill>
                  <a:srgbClr val="222222"/>
                </a:solidFill>
                <a:latin typeface="Arial"/>
                <a:cs typeface="Arial"/>
              </a:rPr>
              <a:t>дәрі-дәрмектердің</a:t>
            </a:r>
            <a:r>
              <a:rPr lang="ru-RU" altLang="ru-RU">
                <a:solidFill>
                  <a:srgbClr val="222222"/>
                </a:solidFill>
                <a:latin typeface="Arial"/>
                <a:cs typeface="Arial"/>
              </a:rPr>
              <a:t> </a:t>
            </a:r>
            <a:r>
              <a:rPr lang="ru-RU" altLang="ru-RU" err="1">
                <a:solidFill>
                  <a:srgbClr val="222222"/>
                </a:solidFill>
                <a:latin typeface="Arial"/>
                <a:cs typeface="Arial"/>
              </a:rPr>
              <a:t>сапасын</a:t>
            </a:r>
            <a:r>
              <a:rPr lang="ru-RU" altLang="ru-RU">
                <a:solidFill>
                  <a:srgbClr val="222222"/>
                </a:solidFill>
                <a:latin typeface="Arial"/>
                <a:cs typeface="Arial"/>
              </a:rPr>
              <a:t> </a:t>
            </a:r>
            <a:r>
              <a:rPr lang="ru-RU" altLang="ru-RU" err="1">
                <a:solidFill>
                  <a:srgbClr val="222222"/>
                </a:solidFill>
                <a:latin typeface="Arial"/>
                <a:cs typeface="Arial"/>
              </a:rPr>
              <a:t>бақылау</a:t>
            </a:r>
            <a:r>
              <a:rPr lang="ru-RU" altLang="ru-RU">
                <a:solidFill>
                  <a:srgbClr val="222222"/>
                </a:solidFill>
                <a:latin typeface="Arial"/>
                <a:cs typeface="Arial"/>
              </a:rPr>
              <a:t> АҚШ </a:t>
            </a:r>
            <a:r>
              <a:rPr lang="ru-RU" altLang="ru-RU" err="1">
                <a:solidFill>
                  <a:srgbClr val="222222"/>
                </a:solidFill>
                <a:latin typeface="Arial"/>
                <a:cs typeface="Arial"/>
              </a:rPr>
              <a:t>департаментімен</a:t>
            </a:r>
            <a:r>
              <a:rPr lang="ru-RU" altLang="ru-RU">
                <a:solidFill>
                  <a:srgbClr val="222222"/>
                </a:solidFill>
                <a:latin typeface="Arial"/>
                <a:cs typeface="Arial"/>
              </a:rPr>
              <a:t> (</a:t>
            </a:r>
            <a:r>
              <a:rPr lang="en-US" altLang="ru-RU">
                <a:solidFill>
                  <a:srgbClr val="222222"/>
                </a:solidFill>
                <a:latin typeface="Arial"/>
                <a:cs typeface="Arial"/>
              </a:rPr>
              <a:t>United States Food and Drug Administration – F.D.A.</a:t>
            </a:r>
            <a:r>
              <a:rPr lang="ru-RU" altLang="ru-RU">
                <a:solidFill>
                  <a:srgbClr val="222222"/>
                </a:solidFill>
                <a:latin typeface="Arial"/>
                <a:cs typeface="Arial"/>
              </a:rPr>
              <a:t>.) жара </a:t>
            </a:r>
            <a:r>
              <a:rPr lang="ru-RU" altLang="ru-RU" err="1">
                <a:solidFill>
                  <a:srgbClr val="222222"/>
                </a:solidFill>
                <a:latin typeface="Arial"/>
                <a:cs typeface="Arial"/>
              </a:rPr>
              <a:t>емдеуші</a:t>
            </a:r>
            <a:r>
              <a:rPr lang="ru-RU" altLang="ru-RU">
                <a:solidFill>
                  <a:srgbClr val="222222"/>
                </a:solidFill>
                <a:latin typeface="Arial"/>
                <a:cs typeface="Arial"/>
              </a:rPr>
              <a:t> </a:t>
            </a:r>
            <a:r>
              <a:rPr lang="ru-RU" altLang="ru-RU" err="1">
                <a:solidFill>
                  <a:srgbClr val="222222"/>
                </a:solidFill>
                <a:latin typeface="Arial"/>
                <a:cs typeface="Arial"/>
              </a:rPr>
              <a:t>зат</a:t>
            </a:r>
            <a:r>
              <a:rPr lang="ru-RU" altLang="ru-RU">
                <a:solidFill>
                  <a:srgbClr val="222222"/>
                </a:solidFill>
                <a:latin typeface="Arial"/>
                <a:cs typeface="Arial"/>
              </a:rPr>
              <a:t> </a:t>
            </a:r>
            <a:r>
              <a:rPr lang="ru-RU" altLang="ru-RU" err="1">
                <a:solidFill>
                  <a:srgbClr val="222222"/>
                </a:solidFill>
                <a:latin typeface="Arial"/>
                <a:cs typeface="Arial"/>
              </a:rPr>
              <a:t>ретінде</a:t>
            </a:r>
            <a:r>
              <a:rPr lang="ru-RU" altLang="ru-RU">
                <a:solidFill>
                  <a:srgbClr val="222222"/>
                </a:solidFill>
                <a:latin typeface="Arial"/>
                <a:cs typeface="Arial"/>
              </a:rPr>
              <a:t> </a:t>
            </a:r>
            <a:r>
              <a:rPr lang="ru-RU" altLang="ru-RU" err="1">
                <a:solidFill>
                  <a:srgbClr val="222222"/>
                </a:solidFill>
                <a:latin typeface="Arial"/>
                <a:cs typeface="Arial"/>
              </a:rPr>
              <a:t>қолдануға</a:t>
            </a:r>
            <a:r>
              <a:rPr lang="ru-RU" altLang="ru-RU">
                <a:solidFill>
                  <a:srgbClr val="222222"/>
                </a:solidFill>
                <a:latin typeface="Arial"/>
                <a:cs typeface="Arial"/>
              </a:rPr>
              <a:t> </a:t>
            </a:r>
            <a:r>
              <a:rPr lang="ru-RU" altLang="ru-RU" err="1">
                <a:solidFill>
                  <a:srgbClr val="222222"/>
                </a:solidFill>
                <a:latin typeface="Arial"/>
                <a:cs typeface="Arial"/>
              </a:rPr>
              <a:t>рұқсат</a:t>
            </a:r>
            <a:r>
              <a:rPr lang="ru-RU" altLang="ru-RU">
                <a:solidFill>
                  <a:srgbClr val="222222"/>
                </a:solidFill>
                <a:latin typeface="Arial"/>
                <a:cs typeface="Arial"/>
              </a:rPr>
              <a:t> </a:t>
            </a:r>
            <a:r>
              <a:rPr lang="ru-RU" altLang="ru-RU" err="1">
                <a:solidFill>
                  <a:srgbClr val="222222"/>
                </a:solidFill>
                <a:latin typeface="Arial"/>
                <a:cs typeface="Arial"/>
              </a:rPr>
              <a:t>етілген</a:t>
            </a:r>
            <a:r>
              <a:rPr lang="ru-RU" altLang="ru-RU">
                <a:solidFill>
                  <a:srgbClr val="222222"/>
                </a:solidFill>
                <a:latin typeface="Arial"/>
                <a:cs typeface="Arial"/>
              </a:rPr>
              <a:t> </a:t>
            </a:r>
            <a:endParaRPr lang="ru-RU" altLang="ru-RU">
              <a:latin typeface="Arial" panose="020B0604020202020204" pitchFamily="34" charset="0"/>
              <a:cs typeface="Arial"/>
            </a:endParaRPr>
          </a:p>
          <a:p>
            <a:pPr algn="just" eaLnBrk="0" fontAlgn="base" hangingPunct="0">
              <a:spcBef>
                <a:spcPct val="0"/>
              </a:spcBef>
              <a:spcAft>
                <a:spcPct val="0"/>
              </a:spcAft>
            </a:pPr>
            <a:r>
              <a:rPr lang="ru-RU" err="1">
                <a:latin typeface="Arial"/>
                <a:cs typeface="Arial"/>
              </a:rPr>
              <a:t>Талшық</a:t>
            </a:r>
            <a:r>
              <a:rPr lang="ru-RU">
                <a:latin typeface="Arial"/>
                <a:cs typeface="Arial"/>
              </a:rPr>
              <a:t> </a:t>
            </a:r>
            <a:r>
              <a:rPr lang="ru-RU" err="1">
                <a:latin typeface="Arial"/>
                <a:cs typeface="Arial"/>
              </a:rPr>
              <a:t>түріндегі</a:t>
            </a:r>
            <a:r>
              <a:rPr lang="ru-RU">
                <a:latin typeface="Arial"/>
                <a:cs typeface="Arial"/>
              </a:rPr>
              <a:t> </a:t>
            </a:r>
            <a:r>
              <a:rPr lang="ru-RU" err="1">
                <a:latin typeface="Arial"/>
                <a:cs typeface="Arial"/>
              </a:rPr>
              <a:t>альгинаттар</a:t>
            </a:r>
            <a:r>
              <a:rPr lang="ru-RU">
                <a:latin typeface="Arial"/>
                <a:cs typeface="Arial"/>
              </a:rPr>
              <a:t> (альгинат, натрий </a:t>
            </a:r>
            <a:r>
              <a:rPr lang="ru-RU" err="1">
                <a:latin typeface="Arial"/>
                <a:cs typeface="Arial"/>
              </a:rPr>
              <a:t>және</a:t>
            </a:r>
            <a:r>
              <a:rPr lang="ru-RU">
                <a:latin typeface="Arial"/>
                <a:cs typeface="Arial"/>
              </a:rPr>
              <a:t> кальций </a:t>
            </a:r>
            <a:r>
              <a:rPr lang="ru-RU" err="1">
                <a:latin typeface="Arial"/>
                <a:cs typeface="Arial"/>
              </a:rPr>
              <a:t>аралас</a:t>
            </a:r>
            <a:r>
              <a:rPr lang="ru-RU">
                <a:latin typeface="Arial"/>
                <a:cs typeface="Arial"/>
              </a:rPr>
              <a:t>) </a:t>
            </a:r>
            <a:r>
              <a:rPr lang="ru-RU" err="1">
                <a:latin typeface="Arial"/>
                <a:cs typeface="Arial"/>
              </a:rPr>
              <a:t>күйген</a:t>
            </a:r>
            <a:r>
              <a:rPr lang="ru-RU">
                <a:latin typeface="Arial"/>
                <a:cs typeface="Arial"/>
              </a:rPr>
              <a:t> </a:t>
            </a:r>
            <a:r>
              <a:rPr lang="ru-RU" err="1">
                <a:latin typeface="Arial"/>
                <a:cs typeface="Arial"/>
              </a:rPr>
              <a:t>немесе</a:t>
            </a:r>
            <a:r>
              <a:rPr lang="ru-RU">
                <a:latin typeface="Arial"/>
                <a:cs typeface="Arial"/>
              </a:rPr>
              <a:t> </a:t>
            </a:r>
            <a:r>
              <a:rPr lang="ru-RU" err="1">
                <a:latin typeface="Arial"/>
                <a:cs typeface="Arial"/>
              </a:rPr>
              <a:t>зақымданған</a:t>
            </a:r>
            <a:r>
              <a:rPr lang="ru-RU">
                <a:latin typeface="Arial"/>
                <a:cs typeface="Arial"/>
              </a:rPr>
              <a:t> </a:t>
            </a:r>
            <a:r>
              <a:rPr lang="ru-RU" err="1">
                <a:latin typeface="Arial"/>
                <a:cs typeface="Arial"/>
              </a:rPr>
              <a:t>теріні</a:t>
            </a:r>
            <a:r>
              <a:rPr lang="ru-RU">
                <a:latin typeface="Arial"/>
                <a:cs typeface="Arial"/>
              </a:rPr>
              <a:t> </a:t>
            </a:r>
            <a:r>
              <a:rPr lang="ru-RU" err="1">
                <a:latin typeface="Arial"/>
                <a:cs typeface="Arial"/>
              </a:rPr>
              <a:t>емдеуге</a:t>
            </a:r>
            <a:r>
              <a:rPr lang="ru-RU">
                <a:latin typeface="Arial"/>
                <a:cs typeface="Arial"/>
              </a:rPr>
              <a:t> </a:t>
            </a:r>
            <a:r>
              <a:rPr lang="ru-RU" err="1">
                <a:latin typeface="Arial"/>
                <a:cs typeface="Arial"/>
              </a:rPr>
              <a:t>қолданылады</a:t>
            </a:r>
            <a:r>
              <a:rPr lang="ru-RU">
                <a:latin typeface="Arial"/>
                <a:cs typeface="Arial"/>
              </a:rPr>
              <a:t>.</a:t>
            </a:r>
          </a:p>
          <a:p>
            <a:pPr algn="just" eaLnBrk="0" fontAlgn="base" hangingPunct="0">
              <a:spcBef>
                <a:spcPct val="0"/>
              </a:spcBef>
              <a:spcAft>
                <a:spcPct val="0"/>
              </a:spcAft>
            </a:pPr>
            <a:r>
              <a:rPr lang="ru-RU" err="1">
                <a:latin typeface="Arial"/>
                <a:cs typeface="Arial"/>
              </a:rPr>
              <a:t>Альгинаттардың</a:t>
            </a:r>
            <a:r>
              <a:rPr lang="ru-RU">
                <a:latin typeface="Arial"/>
                <a:cs typeface="Arial"/>
              </a:rPr>
              <a:t> </a:t>
            </a:r>
            <a:r>
              <a:rPr lang="ru-RU" err="1">
                <a:latin typeface="Arial"/>
                <a:cs typeface="Arial"/>
              </a:rPr>
              <a:t>полимерлену</a:t>
            </a:r>
            <a:r>
              <a:rPr lang="ru-RU">
                <a:latin typeface="Arial"/>
                <a:cs typeface="Arial"/>
              </a:rPr>
              <a:t> </a:t>
            </a:r>
            <a:r>
              <a:rPr lang="ru-RU" err="1">
                <a:latin typeface="Arial"/>
                <a:cs typeface="Arial"/>
              </a:rPr>
              <a:t>және</a:t>
            </a:r>
            <a:r>
              <a:rPr lang="ru-RU">
                <a:latin typeface="Arial"/>
                <a:cs typeface="Arial"/>
              </a:rPr>
              <a:t> </a:t>
            </a:r>
            <a:r>
              <a:rPr lang="ru-RU" err="1">
                <a:latin typeface="Arial"/>
                <a:cs typeface="Arial"/>
              </a:rPr>
              <a:t>екі</a:t>
            </a:r>
            <a:r>
              <a:rPr lang="ru-RU">
                <a:latin typeface="Arial"/>
                <a:cs typeface="Arial"/>
              </a:rPr>
              <a:t> </a:t>
            </a:r>
            <a:r>
              <a:rPr lang="ru-RU" err="1">
                <a:latin typeface="Arial"/>
                <a:cs typeface="Arial"/>
              </a:rPr>
              <a:t>валентті</a:t>
            </a:r>
            <a:r>
              <a:rPr lang="ru-RU">
                <a:latin typeface="Arial"/>
                <a:cs typeface="Arial"/>
              </a:rPr>
              <a:t> </a:t>
            </a:r>
            <a:r>
              <a:rPr lang="ru-RU" err="1">
                <a:latin typeface="Arial"/>
                <a:cs typeface="Arial"/>
              </a:rPr>
              <a:t>металдардың</a:t>
            </a:r>
            <a:r>
              <a:rPr lang="ru-RU">
                <a:latin typeface="Arial"/>
                <a:cs typeface="Arial"/>
              </a:rPr>
              <a:t> </a:t>
            </a:r>
            <a:r>
              <a:rPr lang="ru-RU" err="1">
                <a:latin typeface="Arial"/>
                <a:cs typeface="Arial"/>
              </a:rPr>
              <a:t>қатысуымен</a:t>
            </a:r>
            <a:r>
              <a:rPr lang="ru-RU">
                <a:latin typeface="Arial"/>
                <a:cs typeface="Arial"/>
              </a:rPr>
              <a:t> гель </a:t>
            </a:r>
            <a:r>
              <a:rPr lang="ru-RU" err="1">
                <a:latin typeface="Arial"/>
                <a:cs typeface="Arial"/>
              </a:rPr>
              <a:t>түзу</a:t>
            </a:r>
            <a:r>
              <a:rPr lang="ru-RU">
                <a:latin typeface="Arial"/>
                <a:cs typeface="Arial"/>
              </a:rPr>
              <a:t> </a:t>
            </a:r>
            <a:r>
              <a:rPr lang="ru-RU" err="1">
                <a:latin typeface="Arial"/>
                <a:cs typeface="Arial"/>
              </a:rPr>
              <a:t>қабілеті</a:t>
            </a:r>
            <a:r>
              <a:rPr lang="ru-RU">
                <a:latin typeface="Arial"/>
                <a:cs typeface="Arial"/>
              </a:rPr>
              <a:t> (кальций, магний </a:t>
            </a:r>
            <a:r>
              <a:rPr lang="ru-RU" err="1">
                <a:latin typeface="Arial"/>
                <a:cs typeface="Arial"/>
              </a:rPr>
              <a:t>және</a:t>
            </a:r>
            <a:r>
              <a:rPr lang="ru-RU">
                <a:latin typeface="Arial"/>
                <a:cs typeface="Arial"/>
              </a:rPr>
              <a:t> </a:t>
            </a:r>
            <a:r>
              <a:rPr lang="ru-RU" err="1">
                <a:latin typeface="Arial"/>
                <a:cs typeface="Arial"/>
              </a:rPr>
              <a:t>т.б</a:t>
            </a:r>
            <a:r>
              <a:rPr lang="ru-RU">
                <a:latin typeface="Arial"/>
                <a:cs typeface="Arial"/>
              </a:rPr>
              <a:t>.) </a:t>
            </a:r>
            <a:r>
              <a:rPr lang="ru-RU" err="1">
                <a:latin typeface="Arial"/>
                <a:cs typeface="Arial"/>
              </a:rPr>
              <a:t>клеткаларды</a:t>
            </a:r>
            <a:r>
              <a:rPr lang="ru-RU">
                <a:latin typeface="Arial"/>
                <a:cs typeface="Arial"/>
              </a:rPr>
              <a:t> (</a:t>
            </a:r>
            <a:r>
              <a:rPr lang="ru-RU" err="1">
                <a:latin typeface="Arial"/>
                <a:cs typeface="Arial"/>
              </a:rPr>
              <a:t>хондроциттер</a:t>
            </a:r>
            <a:r>
              <a:rPr lang="ru-RU">
                <a:latin typeface="Arial"/>
                <a:cs typeface="Arial"/>
              </a:rPr>
              <a:t>, </a:t>
            </a:r>
            <a:r>
              <a:rPr lang="ru-RU" err="1">
                <a:latin typeface="Arial"/>
                <a:cs typeface="Arial"/>
              </a:rPr>
              <a:t>сүйек</a:t>
            </a:r>
            <a:r>
              <a:rPr lang="ru-RU">
                <a:latin typeface="Arial"/>
                <a:cs typeface="Arial"/>
              </a:rPr>
              <a:t> </a:t>
            </a:r>
            <a:r>
              <a:rPr lang="ru-RU" err="1">
                <a:latin typeface="Arial"/>
                <a:cs typeface="Arial"/>
              </a:rPr>
              <a:t>кемігінің</a:t>
            </a:r>
            <a:r>
              <a:rPr lang="ru-RU">
                <a:latin typeface="Arial"/>
                <a:cs typeface="Arial"/>
              </a:rPr>
              <a:t> </a:t>
            </a:r>
            <a:r>
              <a:rPr lang="ru-RU" err="1">
                <a:latin typeface="Arial"/>
                <a:cs typeface="Arial"/>
              </a:rPr>
              <a:t>стромальды</a:t>
            </a:r>
            <a:r>
              <a:rPr lang="ru-RU">
                <a:latin typeface="Arial"/>
                <a:cs typeface="Arial"/>
              </a:rPr>
              <a:t> </a:t>
            </a:r>
            <a:r>
              <a:rPr lang="ru-RU" err="1">
                <a:latin typeface="Arial"/>
                <a:cs typeface="Arial"/>
              </a:rPr>
              <a:t>жасушалары</a:t>
            </a:r>
            <a:r>
              <a:rPr lang="ru-RU">
                <a:latin typeface="Arial"/>
                <a:cs typeface="Arial"/>
              </a:rPr>
              <a:t>) </a:t>
            </a:r>
            <a:r>
              <a:rPr lang="ru-RU" err="1">
                <a:latin typeface="Arial"/>
                <a:cs typeface="Arial"/>
              </a:rPr>
              <a:t>және</a:t>
            </a:r>
            <a:r>
              <a:rPr lang="ru-RU">
                <a:latin typeface="Arial"/>
                <a:cs typeface="Arial"/>
              </a:rPr>
              <a:t> </a:t>
            </a:r>
            <a:r>
              <a:rPr lang="ru-RU" err="1">
                <a:latin typeface="Arial"/>
                <a:cs typeface="Arial"/>
              </a:rPr>
              <a:t>әр</a:t>
            </a:r>
            <a:r>
              <a:rPr lang="ru-RU">
                <a:latin typeface="Arial"/>
                <a:cs typeface="Arial"/>
              </a:rPr>
              <a:t> </a:t>
            </a:r>
            <a:r>
              <a:rPr lang="ru-RU" err="1">
                <a:latin typeface="Arial"/>
                <a:cs typeface="Arial"/>
              </a:rPr>
              <a:t>түрлі</a:t>
            </a:r>
            <a:r>
              <a:rPr lang="ru-RU">
                <a:latin typeface="Arial"/>
                <a:cs typeface="Arial"/>
              </a:rPr>
              <a:t> </a:t>
            </a:r>
            <a:r>
              <a:rPr lang="ru-RU" err="1">
                <a:latin typeface="Arial"/>
                <a:cs typeface="Arial"/>
              </a:rPr>
              <a:t>факторларды</a:t>
            </a:r>
            <a:r>
              <a:rPr lang="ru-RU">
                <a:latin typeface="Arial"/>
                <a:cs typeface="Arial"/>
              </a:rPr>
              <a:t> (</a:t>
            </a:r>
            <a:r>
              <a:rPr lang="ru-RU" err="1">
                <a:latin typeface="Arial"/>
                <a:cs typeface="Arial"/>
              </a:rPr>
              <a:t>мысалы</a:t>
            </a:r>
            <a:r>
              <a:rPr lang="ru-RU">
                <a:latin typeface="Arial"/>
                <a:cs typeface="Arial"/>
              </a:rPr>
              <a:t>, </a:t>
            </a:r>
            <a:r>
              <a:rPr lang="ru-RU" err="1">
                <a:latin typeface="Arial"/>
                <a:cs typeface="Arial"/>
              </a:rPr>
              <a:t>мидың</a:t>
            </a:r>
            <a:r>
              <a:rPr lang="ru-RU">
                <a:latin typeface="Arial"/>
                <a:cs typeface="Arial"/>
              </a:rPr>
              <a:t> </a:t>
            </a:r>
            <a:r>
              <a:rPr lang="ru-RU" err="1">
                <a:latin typeface="Arial"/>
                <a:cs typeface="Arial"/>
              </a:rPr>
              <a:t>нейротрофиялық</a:t>
            </a:r>
            <a:r>
              <a:rPr lang="ru-RU">
                <a:latin typeface="Arial"/>
                <a:cs typeface="Arial"/>
              </a:rPr>
              <a:t> факторы) </a:t>
            </a:r>
            <a:r>
              <a:rPr lang="ru-RU" err="1">
                <a:latin typeface="Arial"/>
                <a:cs typeface="Arial"/>
              </a:rPr>
              <a:t>өсіру</a:t>
            </a:r>
            <a:r>
              <a:rPr lang="ru-RU">
                <a:latin typeface="Arial"/>
                <a:cs typeface="Arial"/>
              </a:rPr>
              <a:t> </a:t>
            </a:r>
            <a:r>
              <a:rPr lang="ru-RU" err="1">
                <a:latin typeface="Arial"/>
                <a:cs typeface="Arial"/>
              </a:rPr>
              <a:t>үшін</a:t>
            </a:r>
            <a:r>
              <a:rPr lang="ru-RU">
                <a:latin typeface="Arial"/>
                <a:cs typeface="Arial"/>
              </a:rPr>
              <a:t> </a:t>
            </a:r>
            <a:r>
              <a:rPr lang="ru-RU" err="1">
                <a:latin typeface="Arial"/>
                <a:cs typeface="Arial"/>
              </a:rPr>
              <a:t>тірек</a:t>
            </a:r>
            <a:r>
              <a:rPr lang="ru-RU">
                <a:latin typeface="Arial"/>
                <a:cs typeface="Arial"/>
              </a:rPr>
              <a:t> </a:t>
            </a:r>
            <a:r>
              <a:rPr lang="ru-RU" err="1">
                <a:latin typeface="Arial"/>
                <a:cs typeface="Arial"/>
              </a:rPr>
              <a:t>ретінде</a:t>
            </a:r>
            <a:r>
              <a:rPr lang="ru-RU">
                <a:latin typeface="Arial"/>
                <a:cs typeface="Arial"/>
              </a:rPr>
              <a:t> </a:t>
            </a:r>
            <a:r>
              <a:rPr lang="ru-RU" err="1">
                <a:latin typeface="Arial"/>
                <a:cs typeface="Arial"/>
              </a:rPr>
              <a:t>қолданылады</a:t>
            </a:r>
            <a:r>
              <a:rPr lang="ru-RU">
                <a:latin typeface="Arial"/>
                <a:cs typeface="Arial"/>
              </a:rPr>
              <a:t>.</a:t>
            </a:r>
          </a:p>
          <a:p>
            <a:pPr algn="just" eaLnBrk="0" fontAlgn="base" hangingPunct="0">
              <a:spcBef>
                <a:spcPct val="0"/>
              </a:spcBef>
              <a:spcAft>
                <a:spcPct val="0"/>
              </a:spcAft>
            </a:pPr>
            <a:endParaRPr lang="kk-KZ" altLang="ru-RU">
              <a:latin typeface="Arial" panose="020B0604020202020204" pitchFamily="34" charset="0"/>
            </a:endParaRPr>
          </a:p>
        </p:txBody>
      </p:sp>
      <p:pic>
        <p:nvPicPr>
          <p:cNvPr id="3" name="Рисунок 3" descr="Изображение выглядит как тарелка, внутренний, еда, стол&#10;&#10;Автоматически созданное описание">
            <a:extLst>
              <a:ext uri="{FF2B5EF4-FFF2-40B4-BE49-F238E27FC236}">
                <a16:creationId xmlns:a16="http://schemas.microsoft.com/office/drawing/2014/main" id="{12AE369E-BABC-445B-80B2-B8CE782C3DD9}"/>
              </a:ext>
            </a:extLst>
          </p:cNvPr>
          <p:cNvPicPr>
            <a:picLocks noChangeAspect="1"/>
          </p:cNvPicPr>
          <p:nvPr/>
        </p:nvPicPr>
        <p:blipFill>
          <a:blip r:embed="rId2"/>
          <a:stretch>
            <a:fillRect/>
          </a:stretch>
        </p:blipFill>
        <p:spPr>
          <a:xfrm>
            <a:off x="7686136" y="1094117"/>
            <a:ext cx="3519577" cy="3519577"/>
          </a:xfrm>
          <a:prstGeom prst="rect">
            <a:avLst/>
          </a:prstGeom>
        </p:spPr>
      </p:pic>
    </p:spTree>
    <p:extLst>
      <p:ext uri="{BB962C8B-B14F-4D97-AF65-F5344CB8AC3E}">
        <p14:creationId xmlns:p14="http://schemas.microsoft.com/office/powerpoint/2010/main" val="1532287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30773" y="405474"/>
            <a:ext cx="8362435" cy="552972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eaLnBrk="0" fontAlgn="base" hangingPunct="0">
              <a:spcBef>
                <a:spcPct val="0"/>
              </a:spcBef>
              <a:spcAft>
                <a:spcPct val="0"/>
              </a:spcAft>
            </a:pPr>
            <a:r>
              <a:rPr kumimoji="0" lang="ru-RU" altLang="ru-RU" sz="2100" b="1" i="0" u="none" strike="noStrike" cap="none" normalizeH="0" baseline="0" err="1">
                <a:ln>
                  <a:noFill/>
                </a:ln>
                <a:solidFill>
                  <a:srgbClr val="FF0000"/>
                </a:solidFill>
                <a:effectLst/>
                <a:latin typeface="inherit"/>
              </a:rPr>
              <a:t>Г</a:t>
            </a:r>
            <a:r>
              <a:rPr kumimoji="0" lang="ru-RU" altLang="ru-RU" sz="2000" b="1" i="0" u="none" strike="noStrike" cap="none" normalizeH="0" baseline="0" err="1">
                <a:ln>
                  <a:noFill/>
                </a:ln>
                <a:solidFill>
                  <a:srgbClr val="FF0000"/>
                </a:solidFill>
                <a:effectLst/>
                <a:latin typeface="Arial"/>
                <a:cs typeface="Arial"/>
              </a:rPr>
              <a:t>иалурон</a:t>
            </a:r>
            <a:r>
              <a:rPr kumimoji="0" lang="ru-RU" altLang="ru-RU" sz="2000" b="1" i="0" u="none" strike="noStrike" cap="none" normalizeH="0" baseline="0">
                <a:ln>
                  <a:noFill/>
                </a:ln>
                <a:solidFill>
                  <a:srgbClr val="FF0000"/>
                </a:solidFill>
                <a:effectLst/>
                <a:latin typeface="Arial"/>
                <a:cs typeface="Arial"/>
              </a:rPr>
              <a:t> </a:t>
            </a:r>
            <a:r>
              <a:rPr kumimoji="0" lang="ru-RU" altLang="ru-RU" sz="2000" b="1" i="0" u="none" strike="noStrike" cap="none" normalizeH="0" baseline="0" err="1">
                <a:ln>
                  <a:noFill/>
                </a:ln>
                <a:solidFill>
                  <a:srgbClr val="FF0000"/>
                </a:solidFill>
                <a:effectLst/>
                <a:latin typeface="Arial"/>
                <a:cs typeface="Arial"/>
              </a:rPr>
              <a:t>қышқылы</a:t>
            </a:r>
            <a:r>
              <a:rPr lang="ru-RU" altLang="ru-RU" sz="2000" b="1">
                <a:solidFill>
                  <a:srgbClr val="FF0000"/>
                </a:solidFill>
                <a:latin typeface="Arial"/>
                <a:cs typeface="Arial"/>
              </a:rPr>
              <a:t> </a:t>
            </a:r>
            <a:r>
              <a:rPr kumimoji="0" lang="ru-RU" altLang="ru-RU" sz="2000" b="1" i="0" u="none" strike="noStrike" cap="none" normalizeH="0" baseline="0">
                <a:ln>
                  <a:noFill/>
                </a:ln>
                <a:solidFill>
                  <a:srgbClr val="FF0000"/>
                </a:solidFill>
                <a:effectLst/>
                <a:latin typeface="Arial"/>
                <a:cs typeface="Arial"/>
              </a:rPr>
              <a:t> </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гликозаминогликан</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омыртқалылардың</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жұмсақ</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тіндерінің</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жасушааралық</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затының</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табиғи</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компоненті</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Реконструктивті</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хирургиядағы</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және</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тіндік</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инженериядағы</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перспективті</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материалдардың</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бірі</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Гиалурон</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қышқылының</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бір</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молекуласы</a:t>
            </a:r>
            <a:r>
              <a:rPr kumimoji="0" lang="ru-RU" altLang="ru-RU" sz="2000" b="0" i="0" u="none" strike="noStrike" cap="none" normalizeH="0" baseline="0">
                <a:ln>
                  <a:noFill/>
                </a:ln>
                <a:solidFill>
                  <a:srgbClr val="222222"/>
                </a:solidFill>
                <a:effectLst/>
                <a:latin typeface="Arial"/>
                <a:cs typeface="Arial"/>
              </a:rPr>
              <a:t> 1000-ға </a:t>
            </a:r>
            <a:r>
              <a:rPr kumimoji="0" lang="ru-RU" altLang="ru-RU" sz="2000" b="0" i="0" u="none" strike="noStrike" cap="none" normalizeH="0" baseline="0" err="1">
                <a:ln>
                  <a:noFill/>
                </a:ln>
                <a:solidFill>
                  <a:srgbClr val="222222"/>
                </a:solidFill>
                <a:effectLst/>
                <a:latin typeface="Arial"/>
                <a:cs typeface="Arial"/>
              </a:rPr>
              <a:t>дейін</a:t>
            </a:r>
            <a:r>
              <a:rPr kumimoji="0" lang="ru-RU" altLang="ru-RU" sz="2000" b="0" i="0" u="none" strike="noStrike" cap="none" normalizeH="0" baseline="0">
                <a:ln>
                  <a:noFill/>
                </a:ln>
                <a:solidFill>
                  <a:srgbClr val="222222"/>
                </a:solidFill>
                <a:effectLst/>
                <a:latin typeface="Arial"/>
                <a:cs typeface="Arial"/>
              </a:rPr>
              <a:t> су </a:t>
            </a:r>
            <a:r>
              <a:rPr kumimoji="0" lang="ru-RU" altLang="ru-RU" sz="2000" b="0" i="0" u="none" strike="noStrike" cap="none" normalizeH="0" baseline="0" err="1">
                <a:ln>
                  <a:noFill/>
                </a:ln>
                <a:solidFill>
                  <a:srgbClr val="222222"/>
                </a:solidFill>
                <a:effectLst/>
                <a:latin typeface="Arial"/>
                <a:cs typeface="Arial"/>
              </a:rPr>
              <a:t>молекуласын</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байланыстыра</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алады</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Бұл</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гликозаминогликан</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медицинада</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офтальмологиялық</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хирургияда</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ортопедиядағы</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буындар</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тосқауыл</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мембраналары</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ретінде</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күйіп</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қалу</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және</a:t>
            </a:r>
            <a:r>
              <a:rPr lang="ru-RU" altLang="ru-RU" sz="2000">
                <a:solidFill>
                  <a:srgbClr val="222222"/>
                </a:solidFill>
                <a:latin typeface="Arial"/>
                <a:cs typeface="Arial"/>
              </a:rPr>
              <a:t> </a:t>
            </a:r>
            <a:r>
              <a:rPr kumimoji="0" lang="ru-RU" altLang="ru-RU" sz="2000" b="0" i="0" u="none" strike="noStrike" cap="none" normalizeH="0" baseline="0">
                <a:ln>
                  <a:noFill/>
                </a:ln>
                <a:solidFill>
                  <a:srgbClr val="222222"/>
                </a:solidFill>
                <a:effectLst/>
                <a:latin typeface="Arial"/>
                <a:cs typeface="Arial"/>
              </a:rPr>
              <a:t> </a:t>
            </a:r>
            <a:r>
              <a:rPr kumimoji="0" lang="ru-RU" altLang="ru-RU" sz="2000" b="0" i="0" u="none" strike="noStrike" cap="none" normalizeH="0" baseline="0" err="1">
                <a:ln>
                  <a:noFill/>
                </a:ln>
                <a:solidFill>
                  <a:srgbClr val="222222"/>
                </a:solidFill>
                <a:effectLst/>
                <a:latin typeface="Arial"/>
                <a:cs typeface="Arial"/>
              </a:rPr>
              <a:t>косметологияда</a:t>
            </a:r>
            <a:r>
              <a:rPr kumimoji="0" lang="ru-RU" altLang="ru-RU" sz="2000" b="0" i="0" u="none" strike="noStrike" cap="none" normalizeH="0" baseline="0">
                <a:ln>
                  <a:noFill/>
                </a:ln>
                <a:solidFill>
                  <a:srgbClr val="222222"/>
                </a:solidFill>
                <a:effectLst/>
                <a:latin typeface="Arial"/>
                <a:cs typeface="Arial"/>
              </a:rPr>
              <a:t> қолданылады.</a:t>
            </a:r>
            <a:r>
              <a:rPr lang="ru-RU" altLang="ru-RU" sz="2000">
                <a:latin typeface="Arial"/>
                <a:cs typeface="Arial"/>
              </a:rPr>
              <a:t> </a:t>
            </a:r>
            <a:endParaRPr lang="ru-RU" altLang="ru-RU" sz="2000" b="0" i="0" u="none" strike="noStrike" cap="none" normalizeH="0" baseline="0">
              <a:ln>
                <a:noFill/>
              </a:ln>
              <a:effectLst/>
              <a:latin typeface="Arial"/>
              <a:cs typeface="Arial"/>
            </a:endParaRPr>
          </a:p>
          <a:p>
            <a:pPr eaLnBrk="0" fontAlgn="base" hangingPunct="0">
              <a:spcBef>
                <a:spcPct val="0"/>
              </a:spcBef>
              <a:spcAft>
                <a:spcPct val="0"/>
              </a:spcAft>
            </a:pPr>
            <a:r>
              <a:rPr lang="kk-KZ" altLang="ru-RU" sz="2000">
                <a:latin typeface="Arial"/>
                <a:cs typeface="Arial"/>
              </a:rPr>
              <a:t>Гиалурон қышқылы және оған негізделген композиттер абдоминальды хирургияда тосқауыл  (барьер) және спайкага қарсы құрал ретінде қолданылады. ГҚ фосфат буферлі тұзбен әрекеттескенде жануарлар модельдерінде серозаның зақымдануын, қабынуын және спайка түзілуін болдырмайтын «Сепракоат» барьері алынады. ГҚ</a:t>
            </a:r>
            <a:r>
              <a:rPr lang="en-GB" altLang="ru-RU" sz="2000">
                <a:latin typeface="Arial"/>
                <a:cs typeface="Arial"/>
              </a:rPr>
              <a:t> </a:t>
            </a:r>
            <a:r>
              <a:rPr lang="kk-KZ" altLang="ru-RU" sz="2000">
                <a:latin typeface="Arial"/>
                <a:cs typeface="Arial"/>
              </a:rPr>
              <a:t>полиэфирлерінен алынған  пленкалы матрицалар адамның остеобласттарын өсіру үшін де оң бағаланды, сондықтан оны жасушалық технологияда қолдануға болады.</a:t>
            </a:r>
          </a:p>
          <a:p>
            <a:pPr lvl="0" eaLnBrk="0" fontAlgn="base" hangingPunct="0">
              <a:spcBef>
                <a:spcPct val="0"/>
              </a:spcBef>
              <a:spcAft>
                <a:spcPct val="0"/>
              </a:spcAft>
            </a:pPr>
            <a:endParaRPr lang="kk-KZ" altLang="ru-RU" sz="2000" b="0" i="0" u="none" strike="noStrike" cap="none" normalizeH="0" baseline="0">
              <a:ln>
                <a:noFill/>
              </a:ln>
              <a:effectLst/>
              <a:latin typeface="Arial" panose="020B0604020202020204" pitchFamily="34" charset="0"/>
              <a:cs typeface="Arial"/>
            </a:endParaRPr>
          </a:p>
          <a:p>
            <a:pPr eaLnBrk="0" fontAlgn="base" hangingPunct="0">
              <a:spcBef>
                <a:spcPct val="0"/>
              </a:spcBef>
              <a:spcAft>
                <a:spcPct val="0"/>
              </a:spcAft>
            </a:pPr>
            <a:endParaRPr lang="ru-RU" altLang="ru-RU" sz="2000" b="0" i="0" u="none" strike="noStrike" cap="none" normalizeH="0" baseline="0">
              <a:ln>
                <a:noFill/>
              </a:ln>
              <a:effectLst/>
              <a:latin typeface="Arial" panose="020B0604020202020204" pitchFamily="34" charset="0"/>
              <a:cs typeface="Arial"/>
            </a:endParaRPr>
          </a:p>
        </p:txBody>
      </p:sp>
      <p:pic>
        <p:nvPicPr>
          <p:cNvPr id="3" name="Рисунок 3">
            <a:extLst>
              <a:ext uri="{FF2B5EF4-FFF2-40B4-BE49-F238E27FC236}">
                <a16:creationId xmlns:a16="http://schemas.microsoft.com/office/drawing/2014/main" id="{901DD3B6-7CA7-4AA6-8979-F9DC4914FA6A}"/>
              </a:ext>
            </a:extLst>
          </p:cNvPr>
          <p:cNvPicPr>
            <a:picLocks noChangeAspect="1"/>
          </p:cNvPicPr>
          <p:nvPr/>
        </p:nvPicPr>
        <p:blipFill>
          <a:blip r:embed="rId2"/>
          <a:stretch>
            <a:fillRect/>
          </a:stretch>
        </p:blipFill>
        <p:spPr>
          <a:xfrm>
            <a:off x="9089367" y="983795"/>
            <a:ext cx="3102633" cy="3480131"/>
          </a:xfrm>
          <a:prstGeom prst="rect">
            <a:avLst/>
          </a:prstGeom>
        </p:spPr>
      </p:pic>
    </p:spTree>
    <p:extLst>
      <p:ext uri="{BB962C8B-B14F-4D97-AF65-F5344CB8AC3E}">
        <p14:creationId xmlns:p14="http://schemas.microsoft.com/office/powerpoint/2010/main" val="2402495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521110" y="619432"/>
            <a:ext cx="7126253" cy="4846916"/>
          </a:xfrm>
        </p:spPr>
        <p:txBody>
          <a:bodyPr vert="horz" lIns="91440" tIns="45720" rIns="91440" bIns="45720" rtlCol="0">
            <a:normAutofit/>
          </a:bodyPr>
          <a:lstStyle/>
          <a:p>
            <a:pPr marL="0" indent="0" eaLnBrk="0" fontAlgn="base" hangingPunct="0">
              <a:lnSpc>
                <a:spcPct val="110000"/>
              </a:lnSpc>
              <a:spcBef>
                <a:spcPct val="0"/>
              </a:spcBef>
              <a:spcAft>
                <a:spcPts val="600"/>
              </a:spcAft>
              <a:buNone/>
            </a:pPr>
            <a:r>
              <a:rPr lang="ru-RU" altLang="ru-RU" sz="1600" b="1" dirty="0">
                <a:latin typeface="Arial"/>
                <a:cs typeface="Arial"/>
              </a:rPr>
              <a:t>Коллаген</a:t>
            </a:r>
            <a:r>
              <a:rPr lang="ru-RU" altLang="ru-RU" sz="1600" dirty="0">
                <a:latin typeface="Arial"/>
                <a:cs typeface="Arial"/>
              </a:rPr>
              <a:t> </a:t>
            </a:r>
            <a:r>
              <a:rPr lang="ru-RU" altLang="ru-RU" sz="1600" dirty="0" err="1">
                <a:latin typeface="Arial"/>
                <a:cs typeface="Arial"/>
              </a:rPr>
              <a:t>медицинада</a:t>
            </a:r>
            <a:r>
              <a:rPr lang="ru-RU" altLang="ru-RU" sz="1600" dirty="0">
                <a:latin typeface="Arial"/>
                <a:cs typeface="Arial"/>
              </a:rPr>
              <a:t> </a:t>
            </a:r>
            <a:r>
              <a:rPr lang="ru-RU" altLang="ru-RU" sz="1600" dirty="0" err="1">
                <a:latin typeface="Arial"/>
                <a:cs typeface="Arial"/>
              </a:rPr>
              <a:t>кең</a:t>
            </a:r>
            <a:r>
              <a:rPr lang="ru-RU" altLang="ru-RU" sz="1600" dirty="0">
                <a:latin typeface="Arial"/>
                <a:cs typeface="Arial"/>
              </a:rPr>
              <a:t> </a:t>
            </a:r>
            <a:r>
              <a:rPr lang="ru-RU" altLang="ru-RU" sz="1600" dirty="0" err="1">
                <a:latin typeface="Arial"/>
                <a:cs typeface="Arial"/>
              </a:rPr>
              <a:t>таралған</a:t>
            </a:r>
            <a:r>
              <a:rPr lang="ru-RU" altLang="ru-RU" sz="1600" dirty="0">
                <a:latin typeface="Arial"/>
                <a:cs typeface="Arial"/>
              </a:rPr>
              <a:t> </a:t>
            </a:r>
            <a:r>
              <a:rPr lang="ru-RU" altLang="ru-RU" sz="1600" dirty="0" err="1">
                <a:latin typeface="Arial"/>
                <a:cs typeface="Arial"/>
              </a:rPr>
              <a:t>табиғи</a:t>
            </a:r>
            <a:r>
              <a:rPr lang="ru-RU" altLang="ru-RU" sz="1600" dirty="0">
                <a:latin typeface="Arial"/>
                <a:cs typeface="Arial"/>
              </a:rPr>
              <a:t> </a:t>
            </a:r>
            <a:r>
              <a:rPr lang="ru-RU" altLang="ru-RU" sz="1600" dirty="0" err="1">
                <a:latin typeface="Arial"/>
                <a:cs typeface="Arial"/>
              </a:rPr>
              <a:t>полимерлік</a:t>
            </a:r>
            <a:r>
              <a:rPr lang="ru-RU" altLang="ru-RU" sz="1600" dirty="0">
                <a:latin typeface="Arial"/>
                <a:cs typeface="Arial"/>
              </a:rPr>
              <a:t> материал. </a:t>
            </a:r>
            <a:r>
              <a:rPr lang="ru-RU" altLang="ru-RU" sz="1600" dirty="0" err="1">
                <a:latin typeface="Arial"/>
                <a:cs typeface="Arial"/>
              </a:rPr>
              <a:t>Бұл</a:t>
            </a:r>
            <a:r>
              <a:rPr lang="ru-RU" altLang="ru-RU" sz="1600" dirty="0">
                <a:latin typeface="Arial"/>
                <a:cs typeface="Arial"/>
              </a:rPr>
              <a:t> </a:t>
            </a:r>
            <a:r>
              <a:rPr lang="ru-RU" altLang="ru-RU" sz="1600" dirty="0" err="1">
                <a:latin typeface="Arial"/>
                <a:cs typeface="Arial"/>
              </a:rPr>
              <a:t>фибриллярлық</a:t>
            </a:r>
            <a:r>
              <a:rPr lang="ru-RU" altLang="ru-RU" sz="1600" dirty="0">
                <a:latin typeface="Arial"/>
                <a:cs typeface="Arial"/>
              </a:rPr>
              <a:t> </a:t>
            </a:r>
            <a:r>
              <a:rPr lang="ru-RU" altLang="ru-RU" sz="1600" dirty="0" err="1">
                <a:latin typeface="Arial"/>
                <a:cs typeface="Arial"/>
              </a:rPr>
              <a:t>ақуыз</a:t>
            </a:r>
            <a:r>
              <a:rPr lang="ru-RU" altLang="ru-RU" sz="1600" dirty="0">
                <a:latin typeface="Arial"/>
                <a:cs typeface="Arial"/>
              </a:rPr>
              <a:t> </a:t>
            </a:r>
            <a:r>
              <a:rPr lang="ru-RU" altLang="ru-RU" sz="1600" dirty="0" err="1">
                <a:latin typeface="Arial"/>
                <a:cs typeface="Arial"/>
              </a:rPr>
              <a:t>шеміршек</a:t>
            </a:r>
            <a:r>
              <a:rPr lang="ru-RU" altLang="ru-RU" sz="1600" dirty="0">
                <a:latin typeface="Arial"/>
                <a:cs typeface="Arial"/>
              </a:rPr>
              <a:t> </a:t>
            </a:r>
            <a:r>
              <a:rPr lang="ru-RU" altLang="ru-RU" sz="1600" dirty="0" err="1">
                <a:latin typeface="Arial"/>
                <a:cs typeface="Arial"/>
              </a:rPr>
              <a:t>ұлпаларының</a:t>
            </a:r>
            <a:r>
              <a:rPr lang="ru-RU" altLang="ru-RU" sz="1600" dirty="0">
                <a:latin typeface="Arial"/>
                <a:cs typeface="Arial"/>
              </a:rPr>
              <a:t>, </a:t>
            </a:r>
            <a:r>
              <a:rPr lang="ru-RU" altLang="ru-RU" sz="1600" dirty="0" err="1">
                <a:latin typeface="Arial"/>
                <a:cs typeface="Arial"/>
              </a:rPr>
              <a:t>сондай-ақ</a:t>
            </a:r>
            <a:r>
              <a:rPr lang="ru-RU" altLang="ru-RU" sz="1600" dirty="0">
                <a:latin typeface="Arial"/>
                <a:cs typeface="Arial"/>
              </a:rPr>
              <a:t> </a:t>
            </a:r>
            <a:r>
              <a:rPr lang="ru-RU" altLang="ru-RU" sz="1600" dirty="0" err="1">
                <a:latin typeface="Arial"/>
                <a:cs typeface="Arial"/>
              </a:rPr>
              <a:t>сіңірдің</a:t>
            </a:r>
            <a:r>
              <a:rPr lang="ru-RU" altLang="ru-RU" sz="1600" dirty="0">
                <a:latin typeface="Arial"/>
                <a:cs typeface="Arial"/>
              </a:rPr>
              <a:t> </a:t>
            </a:r>
            <a:r>
              <a:rPr lang="ru-RU" altLang="ru-RU" sz="1600" dirty="0" err="1">
                <a:latin typeface="Arial"/>
                <a:cs typeface="Arial"/>
              </a:rPr>
              <a:t>құрамына</a:t>
            </a:r>
            <a:r>
              <a:rPr lang="ru-RU" altLang="ru-RU" sz="1600" dirty="0">
                <a:latin typeface="Arial"/>
                <a:cs typeface="Arial"/>
              </a:rPr>
              <a:t> </a:t>
            </a:r>
            <a:r>
              <a:rPr lang="ru-RU" altLang="ru-RU" sz="1600" dirty="0" err="1">
                <a:latin typeface="Arial"/>
                <a:cs typeface="Arial"/>
              </a:rPr>
              <a:t>кіретін</a:t>
            </a:r>
            <a:r>
              <a:rPr lang="ru-RU" altLang="ru-RU" sz="1600" dirty="0">
                <a:latin typeface="Arial"/>
                <a:cs typeface="Arial"/>
              </a:rPr>
              <a:t> </a:t>
            </a:r>
            <a:r>
              <a:rPr lang="ru-RU" altLang="ru-RU" sz="1600" dirty="0" err="1">
                <a:latin typeface="Arial"/>
                <a:cs typeface="Arial"/>
              </a:rPr>
              <a:t>дәнекер</a:t>
            </a:r>
            <a:r>
              <a:rPr lang="ru-RU" altLang="ru-RU" sz="1600" dirty="0">
                <a:latin typeface="Arial"/>
                <a:cs typeface="Arial"/>
              </a:rPr>
              <a:t> </a:t>
            </a:r>
            <a:r>
              <a:rPr lang="ru-RU" altLang="ru-RU" sz="1600" dirty="0" err="1">
                <a:latin typeface="Arial"/>
                <a:cs typeface="Arial"/>
              </a:rPr>
              <a:t>тіндердің</a:t>
            </a:r>
            <a:r>
              <a:rPr lang="ru-RU" altLang="ru-RU" sz="1600" dirty="0">
                <a:latin typeface="Arial"/>
                <a:cs typeface="Arial"/>
              </a:rPr>
              <a:t> </a:t>
            </a:r>
            <a:r>
              <a:rPr lang="ru-RU" altLang="ru-RU" sz="1600" dirty="0" err="1">
                <a:latin typeface="Arial"/>
                <a:cs typeface="Arial"/>
              </a:rPr>
              <a:t>компоненттерінің</a:t>
            </a:r>
            <a:r>
              <a:rPr lang="ru-RU" altLang="ru-RU" sz="1600" dirty="0">
                <a:latin typeface="Arial"/>
                <a:cs typeface="Arial"/>
              </a:rPr>
              <a:t> </a:t>
            </a:r>
            <a:r>
              <a:rPr lang="ru-RU" altLang="ru-RU" sz="1600" dirty="0" err="1">
                <a:latin typeface="Arial"/>
                <a:cs typeface="Arial"/>
              </a:rPr>
              <a:t>бірі</a:t>
            </a:r>
            <a:r>
              <a:rPr lang="ru-RU" altLang="ru-RU" sz="1600" dirty="0">
                <a:latin typeface="Arial"/>
                <a:cs typeface="Arial"/>
              </a:rPr>
              <a:t>. </a:t>
            </a:r>
            <a:endParaRPr lang="ru-RU" altLang="ru-RU" sz="1600" dirty="0">
              <a:latin typeface="Arial" panose="020B0604020202020204" pitchFamily="34" charset="0"/>
              <a:cs typeface="Arial"/>
            </a:endParaRPr>
          </a:p>
          <a:p>
            <a:pPr marL="0" indent="0" eaLnBrk="0" fontAlgn="base" hangingPunct="0">
              <a:lnSpc>
                <a:spcPct val="110000"/>
              </a:lnSpc>
              <a:spcBef>
                <a:spcPct val="0"/>
              </a:spcBef>
              <a:spcAft>
                <a:spcPts val="600"/>
              </a:spcAft>
              <a:buNone/>
            </a:pPr>
            <a:r>
              <a:rPr lang="ru-RU" sz="1600" dirty="0">
                <a:latin typeface="Arial"/>
                <a:cs typeface="Arial"/>
              </a:rPr>
              <a:t>Коллаген </a:t>
            </a:r>
            <a:r>
              <a:rPr lang="ru-RU" sz="1600" dirty="0" err="1">
                <a:latin typeface="Arial"/>
                <a:cs typeface="Arial"/>
              </a:rPr>
              <a:t>пайдалану</a:t>
            </a:r>
            <a:r>
              <a:rPr lang="ru-RU" sz="1600" dirty="0">
                <a:latin typeface="Arial"/>
                <a:cs typeface="Arial"/>
              </a:rPr>
              <a:t> </a:t>
            </a:r>
            <a:r>
              <a:rPr lang="ru-RU" sz="1600" dirty="0" err="1">
                <a:latin typeface="Arial"/>
                <a:cs typeface="Arial"/>
              </a:rPr>
              <a:t>аймағы</a:t>
            </a:r>
            <a:r>
              <a:rPr lang="ru-RU" sz="1600" dirty="0">
                <a:latin typeface="Arial"/>
                <a:cs typeface="Arial"/>
              </a:rPr>
              <a:t> – </a:t>
            </a:r>
            <a:r>
              <a:rPr lang="ru-RU" sz="1600" dirty="0" err="1">
                <a:latin typeface="Arial"/>
                <a:cs typeface="Arial"/>
              </a:rPr>
              <a:t>жұмсақ</a:t>
            </a:r>
            <a:r>
              <a:rPr lang="ru-RU" sz="1600" dirty="0">
                <a:latin typeface="Arial"/>
                <a:cs typeface="Arial"/>
              </a:rPr>
              <a:t> </a:t>
            </a:r>
            <a:r>
              <a:rPr lang="ru-RU" sz="1600" dirty="0" err="1">
                <a:latin typeface="Arial"/>
                <a:cs typeface="Arial"/>
              </a:rPr>
              <a:t>ұлпалардың</a:t>
            </a:r>
            <a:r>
              <a:rPr lang="ru-RU" sz="1600" dirty="0">
                <a:latin typeface="Arial"/>
                <a:cs typeface="Arial"/>
              </a:rPr>
              <a:t> </a:t>
            </a:r>
            <a:r>
              <a:rPr lang="ru-RU" sz="1600" dirty="0" err="1">
                <a:latin typeface="Arial"/>
                <a:cs typeface="Arial"/>
              </a:rPr>
              <a:t>эндопротездерін</a:t>
            </a:r>
            <a:r>
              <a:rPr lang="ru-RU" sz="1600" dirty="0">
                <a:latin typeface="Arial"/>
                <a:cs typeface="Arial"/>
              </a:rPr>
              <a:t> </a:t>
            </a:r>
            <a:r>
              <a:rPr lang="ru-RU" sz="1600" dirty="0" err="1">
                <a:latin typeface="Arial"/>
                <a:cs typeface="Arial"/>
              </a:rPr>
              <a:t>жасау</a:t>
            </a:r>
            <a:r>
              <a:rPr lang="ru-RU" sz="1600" dirty="0">
                <a:latin typeface="Arial"/>
                <a:cs typeface="Arial"/>
              </a:rPr>
              <a:t>, </a:t>
            </a:r>
            <a:r>
              <a:rPr lang="ru-RU" sz="1600" dirty="0" err="1">
                <a:latin typeface="Arial"/>
                <a:cs typeface="Arial"/>
              </a:rPr>
              <a:t>тері</a:t>
            </a:r>
            <a:r>
              <a:rPr lang="ru-RU" sz="1600" dirty="0">
                <a:latin typeface="Arial"/>
                <a:cs typeface="Arial"/>
              </a:rPr>
              <a:t> </a:t>
            </a:r>
            <a:r>
              <a:rPr lang="ru-RU" sz="1600" dirty="0" err="1">
                <a:latin typeface="Arial"/>
                <a:cs typeface="Arial"/>
              </a:rPr>
              <a:t>ауруларын</a:t>
            </a:r>
            <a:r>
              <a:rPr lang="ru-RU" sz="1600" dirty="0">
                <a:latin typeface="Arial"/>
                <a:cs typeface="Arial"/>
              </a:rPr>
              <a:t> </a:t>
            </a:r>
            <a:r>
              <a:rPr lang="ru-RU" sz="1600" dirty="0" err="1">
                <a:latin typeface="Arial"/>
                <a:cs typeface="Arial"/>
              </a:rPr>
              <a:t>емдеудегі</a:t>
            </a:r>
            <a:r>
              <a:rPr lang="ru-RU" sz="1600" dirty="0">
                <a:latin typeface="Arial"/>
                <a:cs typeface="Arial"/>
              </a:rPr>
              <a:t> </a:t>
            </a:r>
            <a:r>
              <a:rPr lang="ru-RU" sz="1600" dirty="0" err="1">
                <a:latin typeface="Arial"/>
                <a:cs typeface="Arial"/>
              </a:rPr>
              <a:t>биоматериалдар</a:t>
            </a:r>
            <a:r>
              <a:rPr lang="ru-RU" sz="1600" dirty="0">
                <a:latin typeface="Arial"/>
                <a:cs typeface="Arial"/>
              </a:rPr>
              <a:t>, </a:t>
            </a:r>
            <a:r>
              <a:rPr lang="ru-RU" sz="1600" dirty="0" err="1">
                <a:latin typeface="Arial"/>
                <a:cs typeface="Arial"/>
              </a:rPr>
              <a:t>көру</a:t>
            </a:r>
            <a:r>
              <a:rPr lang="ru-RU" sz="1600" dirty="0">
                <a:latin typeface="Arial"/>
                <a:cs typeface="Arial"/>
              </a:rPr>
              <a:t> </a:t>
            </a:r>
            <a:r>
              <a:rPr lang="ru-RU" sz="1600" dirty="0" err="1">
                <a:latin typeface="Arial"/>
                <a:cs typeface="Arial"/>
              </a:rPr>
              <a:t>мүшелерінің</a:t>
            </a:r>
            <a:r>
              <a:rPr lang="ru-RU" sz="1600" dirty="0">
                <a:latin typeface="Arial"/>
                <a:cs typeface="Arial"/>
              </a:rPr>
              <a:t> </a:t>
            </a:r>
            <a:r>
              <a:rPr lang="ru-RU" sz="1600" dirty="0" err="1">
                <a:latin typeface="Arial"/>
                <a:cs typeface="Arial"/>
              </a:rPr>
              <a:t>протездері</a:t>
            </a:r>
            <a:r>
              <a:rPr lang="ru-RU" sz="1600" dirty="0">
                <a:latin typeface="Arial"/>
                <a:cs typeface="Arial"/>
              </a:rPr>
              <a:t>. </a:t>
            </a:r>
            <a:r>
              <a:rPr lang="ru-RU" sz="1600" dirty="0" err="1">
                <a:latin typeface="Arial"/>
                <a:cs typeface="Arial"/>
              </a:rPr>
              <a:t>Артериялық</a:t>
            </a:r>
            <a:r>
              <a:rPr lang="ru-RU" sz="1600" dirty="0">
                <a:latin typeface="Arial"/>
                <a:cs typeface="Arial"/>
              </a:rPr>
              <a:t> </a:t>
            </a:r>
            <a:r>
              <a:rPr lang="ru-RU" sz="1600" dirty="0" err="1">
                <a:latin typeface="Arial"/>
                <a:cs typeface="Arial"/>
              </a:rPr>
              <a:t>тамыр</a:t>
            </a:r>
            <a:r>
              <a:rPr lang="ru-RU" sz="1600" dirty="0">
                <a:latin typeface="Arial"/>
                <a:cs typeface="Arial"/>
              </a:rPr>
              <a:t> </a:t>
            </a:r>
            <a:r>
              <a:rPr lang="ru-RU" sz="1600" dirty="0" err="1">
                <a:latin typeface="Arial"/>
                <a:cs typeface="Arial"/>
              </a:rPr>
              <a:t>имплантанттарын</a:t>
            </a:r>
            <a:r>
              <a:rPr lang="ru-RU" sz="1600" dirty="0">
                <a:latin typeface="Arial"/>
                <a:cs typeface="Arial"/>
              </a:rPr>
              <a:t>,   </a:t>
            </a:r>
            <a:r>
              <a:rPr lang="ru-RU" sz="1600" dirty="0" err="1">
                <a:latin typeface="Arial"/>
                <a:cs typeface="Arial"/>
              </a:rPr>
              <a:t>буын</a:t>
            </a:r>
            <a:r>
              <a:rPr lang="ru-RU" sz="1600" dirty="0">
                <a:latin typeface="Arial"/>
                <a:cs typeface="Arial"/>
              </a:rPr>
              <a:t> </a:t>
            </a:r>
            <a:r>
              <a:rPr lang="ru-RU" sz="1600" dirty="0" err="1">
                <a:latin typeface="Arial"/>
                <a:cs typeface="Arial"/>
              </a:rPr>
              <a:t>эндопротездерін</a:t>
            </a:r>
            <a:r>
              <a:rPr lang="ru-RU" sz="1600" dirty="0">
                <a:latin typeface="Arial"/>
                <a:cs typeface="Arial"/>
              </a:rPr>
              <a:t> </a:t>
            </a:r>
            <a:r>
              <a:rPr lang="ru-RU" sz="1600" dirty="0" err="1">
                <a:latin typeface="Arial"/>
                <a:cs typeface="Arial"/>
              </a:rPr>
              <a:t>және</a:t>
            </a:r>
            <a:r>
              <a:rPr lang="ru-RU" sz="1600" dirty="0">
                <a:latin typeface="Arial"/>
                <a:cs typeface="Arial"/>
              </a:rPr>
              <a:t> </a:t>
            </a:r>
            <a:r>
              <a:rPr lang="ru-RU" sz="1600" dirty="0" err="1">
                <a:latin typeface="Arial"/>
                <a:cs typeface="Arial"/>
              </a:rPr>
              <a:t>жүйке</a:t>
            </a:r>
            <a:r>
              <a:rPr lang="ru-RU" sz="1600" dirty="0">
                <a:latin typeface="Arial"/>
                <a:cs typeface="Arial"/>
              </a:rPr>
              <a:t> </a:t>
            </a:r>
            <a:r>
              <a:rPr lang="ru-RU" sz="1600" dirty="0" err="1">
                <a:latin typeface="Arial"/>
                <a:cs typeface="Arial"/>
              </a:rPr>
              <a:t>жүйесінің</a:t>
            </a:r>
            <a:r>
              <a:rPr lang="ru-RU" sz="1600" dirty="0">
                <a:latin typeface="Arial"/>
                <a:cs typeface="Arial"/>
              </a:rPr>
              <a:t> </a:t>
            </a:r>
            <a:r>
              <a:rPr lang="ru-RU" sz="1600" dirty="0" err="1">
                <a:latin typeface="Arial"/>
                <a:cs typeface="Arial"/>
              </a:rPr>
              <a:t>компоненттерін</a:t>
            </a:r>
            <a:r>
              <a:rPr lang="ru-RU" sz="1600" dirty="0">
                <a:latin typeface="Arial"/>
                <a:cs typeface="Arial"/>
              </a:rPr>
              <a:t> </a:t>
            </a:r>
            <a:r>
              <a:rPr lang="ru-RU" sz="1600" dirty="0" err="1">
                <a:latin typeface="Arial"/>
                <a:cs typeface="Arial"/>
              </a:rPr>
              <a:t>жасау</a:t>
            </a:r>
            <a:r>
              <a:rPr lang="ru-RU" sz="1600" dirty="0">
                <a:latin typeface="Arial"/>
                <a:cs typeface="Arial"/>
              </a:rPr>
              <a:t> </a:t>
            </a:r>
            <a:r>
              <a:rPr lang="ru-RU" sz="1600" dirty="0" err="1">
                <a:latin typeface="Arial"/>
                <a:cs typeface="Arial"/>
              </a:rPr>
              <a:t>үшін</a:t>
            </a:r>
            <a:r>
              <a:rPr lang="ru-RU" sz="1600" dirty="0">
                <a:latin typeface="Arial"/>
                <a:cs typeface="Arial"/>
              </a:rPr>
              <a:t> </a:t>
            </a:r>
            <a:r>
              <a:rPr lang="ru-RU" sz="1600" dirty="0" err="1">
                <a:latin typeface="Arial"/>
                <a:cs typeface="Arial"/>
              </a:rPr>
              <a:t>коллагенді</a:t>
            </a:r>
            <a:r>
              <a:rPr lang="ru-RU" sz="1600" dirty="0">
                <a:latin typeface="Arial"/>
                <a:cs typeface="Arial"/>
              </a:rPr>
              <a:t> </a:t>
            </a:r>
            <a:r>
              <a:rPr lang="ru-RU" sz="1600" dirty="0" err="1">
                <a:latin typeface="Arial"/>
                <a:cs typeface="Arial"/>
              </a:rPr>
              <a:t>пайдаланылған</a:t>
            </a:r>
            <a:r>
              <a:rPr lang="ru-RU" sz="1600" dirty="0">
                <a:latin typeface="Arial"/>
                <a:cs typeface="Arial"/>
              </a:rPr>
              <a:t>. </a:t>
            </a:r>
            <a:r>
              <a:rPr lang="ru-RU" sz="1600" dirty="0" err="1">
                <a:latin typeface="Arial"/>
                <a:cs typeface="Arial"/>
              </a:rPr>
              <a:t>Коллагенге</a:t>
            </a:r>
            <a:r>
              <a:rPr lang="ru-RU" sz="1600" dirty="0">
                <a:latin typeface="Arial"/>
                <a:cs typeface="Arial"/>
              </a:rPr>
              <a:t> </a:t>
            </a:r>
            <a:r>
              <a:rPr lang="ru-RU" sz="1600" dirty="0" err="1">
                <a:latin typeface="Arial"/>
                <a:cs typeface="Arial"/>
              </a:rPr>
              <a:t>негізделген</a:t>
            </a:r>
            <a:r>
              <a:rPr lang="ru-RU" sz="1600" dirty="0">
                <a:latin typeface="Arial"/>
                <a:cs typeface="Arial"/>
              </a:rPr>
              <a:t> </a:t>
            </a:r>
            <a:r>
              <a:rPr lang="ru-RU" sz="1600" dirty="0" err="1">
                <a:latin typeface="Arial"/>
                <a:cs typeface="Arial"/>
              </a:rPr>
              <a:t>имплантацияланатын</a:t>
            </a:r>
            <a:r>
              <a:rPr lang="ru-RU" sz="1600" dirty="0">
                <a:latin typeface="Arial"/>
                <a:cs typeface="Arial"/>
              </a:rPr>
              <a:t> </a:t>
            </a:r>
            <a:r>
              <a:rPr lang="ru-RU" sz="1600" dirty="0" err="1">
                <a:latin typeface="Arial"/>
                <a:cs typeface="Arial"/>
              </a:rPr>
              <a:t>материалдардың</a:t>
            </a:r>
            <a:r>
              <a:rPr lang="ru-RU" sz="1600" dirty="0">
                <a:latin typeface="Arial"/>
                <a:cs typeface="Arial"/>
              </a:rPr>
              <a:t> </a:t>
            </a:r>
            <a:r>
              <a:rPr lang="ru-RU" sz="1600" dirty="0" err="1">
                <a:latin typeface="Arial"/>
                <a:cs typeface="Arial"/>
              </a:rPr>
              <a:t>қасиеттерін</a:t>
            </a:r>
            <a:r>
              <a:rPr lang="ru-RU" sz="1600" dirty="0">
                <a:latin typeface="Arial"/>
                <a:cs typeface="Arial"/>
              </a:rPr>
              <a:t> </a:t>
            </a:r>
            <a:r>
              <a:rPr lang="ru-RU" sz="1600" dirty="0" err="1">
                <a:latin typeface="Arial"/>
                <a:cs typeface="Arial"/>
              </a:rPr>
              <a:t>жақсарту</a:t>
            </a:r>
            <a:r>
              <a:rPr lang="ru-RU" sz="1600" dirty="0">
                <a:latin typeface="Arial"/>
                <a:cs typeface="Arial"/>
              </a:rPr>
              <a:t> </a:t>
            </a:r>
            <a:r>
              <a:rPr lang="ru-RU" sz="1600" dirty="0" err="1">
                <a:latin typeface="Arial"/>
                <a:cs typeface="Arial"/>
              </a:rPr>
              <a:t>және</a:t>
            </a:r>
            <a:r>
              <a:rPr lang="ru-RU" sz="1600" dirty="0">
                <a:latin typeface="Arial"/>
                <a:cs typeface="Arial"/>
              </a:rPr>
              <a:t> </a:t>
            </a:r>
            <a:r>
              <a:rPr lang="ru-RU" sz="1600" dirty="0" err="1">
                <a:latin typeface="Arial"/>
                <a:cs typeface="Arial"/>
              </a:rPr>
              <a:t>оларға</a:t>
            </a:r>
            <a:r>
              <a:rPr lang="ru-RU" sz="1600" dirty="0">
                <a:latin typeface="Arial"/>
                <a:cs typeface="Arial"/>
              </a:rPr>
              <a:t> </a:t>
            </a:r>
            <a:r>
              <a:rPr lang="ru-RU" sz="1600" dirty="0" err="1">
                <a:latin typeface="Arial"/>
                <a:cs typeface="Arial"/>
              </a:rPr>
              <a:t>үлкен</a:t>
            </a:r>
            <a:r>
              <a:rPr lang="ru-RU" sz="1600" dirty="0">
                <a:latin typeface="Arial"/>
                <a:cs typeface="Arial"/>
              </a:rPr>
              <a:t> </a:t>
            </a:r>
            <a:r>
              <a:rPr lang="ru-RU" sz="1600" dirty="0" err="1">
                <a:latin typeface="Arial"/>
                <a:cs typeface="Arial"/>
              </a:rPr>
              <a:t>механикалық</a:t>
            </a:r>
            <a:r>
              <a:rPr lang="ru-RU" sz="1600" dirty="0">
                <a:latin typeface="Arial"/>
                <a:cs typeface="Arial"/>
              </a:rPr>
              <a:t> </a:t>
            </a:r>
            <a:r>
              <a:rPr lang="ru-RU" sz="1600" dirty="0" err="1">
                <a:latin typeface="Arial"/>
                <a:cs typeface="Arial"/>
              </a:rPr>
              <a:t>беріктік</a:t>
            </a:r>
            <a:r>
              <a:rPr lang="ru-RU" sz="1600" dirty="0">
                <a:latin typeface="Arial"/>
                <a:cs typeface="Arial"/>
              </a:rPr>
              <a:t> беру </a:t>
            </a:r>
            <a:r>
              <a:rPr lang="ru-RU" sz="1600" dirty="0" err="1">
                <a:latin typeface="Arial"/>
                <a:cs typeface="Arial"/>
              </a:rPr>
              <a:t>үшін</a:t>
            </a:r>
            <a:r>
              <a:rPr lang="ru-RU" sz="1600" dirty="0">
                <a:latin typeface="Arial"/>
                <a:cs typeface="Arial"/>
              </a:rPr>
              <a:t> </a:t>
            </a:r>
            <a:r>
              <a:rPr lang="ru-RU" sz="1600" dirty="0" err="1">
                <a:latin typeface="Arial"/>
                <a:cs typeface="Arial"/>
              </a:rPr>
              <a:t>коллагеннің</a:t>
            </a:r>
            <a:r>
              <a:rPr lang="ru-RU" sz="1600" dirty="0">
                <a:latin typeface="Arial"/>
                <a:cs typeface="Arial"/>
              </a:rPr>
              <a:t> керамика </a:t>
            </a:r>
            <a:r>
              <a:rPr lang="ru-RU" sz="1600" dirty="0" err="1">
                <a:latin typeface="Arial"/>
                <a:cs typeface="Arial"/>
              </a:rPr>
              <a:t>және</a:t>
            </a:r>
            <a:r>
              <a:rPr lang="ru-RU" sz="1600" dirty="0">
                <a:latin typeface="Arial"/>
                <a:cs typeface="Arial"/>
              </a:rPr>
              <a:t> </a:t>
            </a:r>
            <a:r>
              <a:rPr lang="ru-RU" sz="1600" dirty="0" err="1">
                <a:latin typeface="Arial"/>
                <a:cs typeface="Arial"/>
              </a:rPr>
              <a:t>синтетикалық</a:t>
            </a:r>
            <a:r>
              <a:rPr lang="ru-RU" sz="1600" dirty="0">
                <a:latin typeface="Arial"/>
                <a:cs typeface="Arial"/>
              </a:rPr>
              <a:t> </a:t>
            </a:r>
            <a:r>
              <a:rPr lang="ru-RU" sz="1600" dirty="0" err="1">
                <a:latin typeface="Arial"/>
                <a:cs typeface="Arial"/>
              </a:rPr>
              <a:t>полимерлермен</a:t>
            </a:r>
            <a:r>
              <a:rPr lang="ru-RU" sz="1600" dirty="0">
                <a:latin typeface="Arial"/>
                <a:cs typeface="Arial"/>
              </a:rPr>
              <a:t> (полиэтилен, </a:t>
            </a:r>
            <a:r>
              <a:rPr lang="ru-RU" sz="1600" dirty="0" err="1">
                <a:latin typeface="Arial"/>
                <a:cs typeface="Arial"/>
              </a:rPr>
              <a:t>поливинил</a:t>
            </a:r>
            <a:r>
              <a:rPr lang="ru-RU" sz="1600" dirty="0">
                <a:latin typeface="Arial"/>
                <a:cs typeface="Arial"/>
              </a:rPr>
              <a:t> </a:t>
            </a:r>
            <a:r>
              <a:rPr lang="ru-RU" sz="1600" dirty="0" err="1">
                <a:latin typeface="Arial"/>
                <a:cs typeface="Arial"/>
              </a:rPr>
              <a:t>спирті</a:t>
            </a:r>
            <a:r>
              <a:rPr lang="ru-RU" sz="1600" dirty="0">
                <a:latin typeface="Arial"/>
                <a:cs typeface="Arial"/>
              </a:rPr>
              <a:t>, </a:t>
            </a:r>
            <a:r>
              <a:rPr lang="ru-RU" sz="1600" dirty="0" err="1">
                <a:latin typeface="Arial"/>
                <a:cs typeface="Arial"/>
              </a:rPr>
              <a:t>полисилоксан</a:t>
            </a:r>
            <a:r>
              <a:rPr lang="ru-RU" sz="1600" dirty="0">
                <a:latin typeface="Arial"/>
                <a:cs typeface="Arial"/>
              </a:rPr>
              <a:t>) </a:t>
            </a:r>
            <a:r>
              <a:rPr lang="ru-RU" sz="1600" dirty="0" err="1">
                <a:latin typeface="Arial"/>
                <a:cs typeface="Arial"/>
              </a:rPr>
              <a:t>композиттерін</a:t>
            </a:r>
            <a:r>
              <a:rPr lang="ru-RU" sz="1600" dirty="0">
                <a:latin typeface="Arial"/>
                <a:cs typeface="Arial"/>
              </a:rPr>
              <a:t> </a:t>
            </a:r>
            <a:r>
              <a:rPr lang="ru-RU" sz="1600" dirty="0" err="1">
                <a:latin typeface="Arial"/>
                <a:cs typeface="Arial"/>
              </a:rPr>
              <a:t>алу</a:t>
            </a:r>
            <a:r>
              <a:rPr lang="ru-RU" sz="1600" dirty="0">
                <a:latin typeface="Arial"/>
                <a:cs typeface="Arial"/>
              </a:rPr>
              <a:t> </a:t>
            </a:r>
            <a:r>
              <a:rPr lang="ru-RU" sz="1600" dirty="0" err="1">
                <a:latin typeface="Arial"/>
                <a:cs typeface="Arial"/>
              </a:rPr>
              <a:t>ұсынылады</a:t>
            </a:r>
            <a:r>
              <a:rPr lang="ru-RU" sz="1600" dirty="0">
                <a:latin typeface="Arial"/>
                <a:cs typeface="Arial"/>
              </a:rPr>
              <a:t>. Коллаген </a:t>
            </a:r>
            <a:r>
              <a:rPr lang="ru-RU" sz="1600" dirty="0" err="1">
                <a:latin typeface="Arial"/>
                <a:cs typeface="Arial"/>
              </a:rPr>
              <a:t>және</a:t>
            </a:r>
            <a:r>
              <a:rPr lang="ru-RU" sz="1600" dirty="0">
                <a:latin typeface="Arial"/>
                <a:cs typeface="Arial"/>
              </a:rPr>
              <a:t> </a:t>
            </a:r>
            <a:r>
              <a:rPr lang="ru-RU" sz="1600" dirty="0" err="1">
                <a:latin typeface="Arial"/>
                <a:cs typeface="Arial"/>
              </a:rPr>
              <a:t>гидроксипатит</a:t>
            </a:r>
            <a:r>
              <a:rPr lang="ru-RU" sz="1600" dirty="0">
                <a:latin typeface="Arial"/>
                <a:cs typeface="Arial"/>
              </a:rPr>
              <a:t> </a:t>
            </a:r>
            <a:r>
              <a:rPr lang="ru-RU" sz="1600" dirty="0" err="1">
                <a:latin typeface="Arial"/>
                <a:cs typeface="Arial"/>
              </a:rPr>
              <a:t>композиттері</a:t>
            </a:r>
            <a:r>
              <a:rPr lang="ru-RU" sz="1600" dirty="0">
                <a:latin typeface="Arial"/>
                <a:cs typeface="Arial"/>
              </a:rPr>
              <a:t> </a:t>
            </a:r>
            <a:r>
              <a:rPr lang="ru-RU" sz="1600" dirty="0" err="1">
                <a:latin typeface="Arial"/>
                <a:cs typeface="Arial"/>
              </a:rPr>
              <a:t>жақ</a:t>
            </a:r>
            <a:r>
              <a:rPr lang="ru-RU" sz="1600" dirty="0">
                <a:latin typeface="Arial"/>
                <a:cs typeface="Arial"/>
              </a:rPr>
              <a:t>-бет </a:t>
            </a:r>
            <a:r>
              <a:rPr lang="ru-RU" sz="1600" dirty="0" err="1">
                <a:latin typeface="Arial"/>
                <a:cs typeface="Arial"/>
              </a:rPr>
              <a:t>хирургиясында</a:t>
            </a:r>
            <a:r>
              <a:rPr lang="ru-RU" sz="1600" dirty="0">
                <a:latin typeface="Arial"/>
                <a:cs typeface="Arial"/>
              </a:rPr>
              <a:t> </a:t>
            </a:r>
            <a:r>
              <a:rPr lang="ru-RU" sz="1600" dirty="0" err="1">
                <a:latin typeface="Arial"/>
                <a:cs typeface="Arial"/>
              </a:rPr>
              <a:t>және</a:t>
            </a:r>
            <a:r>
              <a:rPr lang="ru-RU" sz="1600" dirty="0">
                <a:latin typeface="Arial"/>
                <a:cs typeface="Arial"/>
              </a:rPr>
              <a:t> </a:t>
            </a:r>
            <a:r>
              <a:rPr lang="ru-RU" sz="1600" dirty="0" err="1">
                <a:latin typeface="Arial"/>
                <a:cs typeface="Arial"/>
              </a:rPr>
              <a:t>стоматологияда</a:t>
            </a:r>
            <a:r>
              <a:rPr lang="ru-RU" sz="1600" dirty="0">
                <a:latin typeface="Arial"/>
                <a:cs typeface="Arial"/>
              </a:rPr>
              <a:t> </a:t>
            </a:r>
            <a:r>
              <a:rPr lang="ru-RU" sz="1600" dirty="0" err="1">
                <a:latin typeface="Arial"/>
                <a:cs typeface="Arial"/>
              </a:rPr>
              <a:t>сүйек</a:t>
            </a:r>
            <a:r>
              <a:rPr lang="ru-RU" sz="1600" dirty="0">
                <a:latin typeface="Arial"/>
                <a:cs typeface="Arial"/>
              </a:rPr>
              <a:t> </a:t>
            </a:r>
            <a:r>
              <a:rPr lang="ru-RU" sz="1600" dirty="0" err="1">
                <a:latin typeface="Arial"/>
                <a:cs typeface="Arial"/>
              </a:rPr>
              <a:t>тіндерінің</a:t>
            </a:r>
            <a:r>
              <a:rPr lang="ru-RU" sz="1600" dirty="0">
                <a:latin typeface="Arial"/>
                <a:cs typeface="Arial"/>
              </a:rPr>
              <a:t> </a:t>
            </a:r>
            <a:r>
              <a:rPr lang="ru-RU" sz="1600" dirty="0" err="1">
                <a:latin typeface="Arial"/>
                <a:cs typeface="Arial"/>
              </a:rPr>
              <a:t>ақауларын</a:t>
            </a:r>
            <a:r>
              <a:rPr lang="ru-RU" sz="1600" dirty="0">
                <a:latin typeface="Arial"/>
                <a:cs typeface="Arial"/>
              </a:rPr>
              <a:t> </a:t>
            </a:r>
            <a:r>
              <a:rPr lang="ru-RU" sz="1600" dirty="0" err="1">
                <a:latin typeface="Arial"/>
                <a:cs typeface="Arial"/>
              </a:rPr>
              <a:t>қалпына</a:t>
            </a:r>
            <a:r>
              <a:rPr lang="ru-RU" sz="1600" dirty="0">
                <a:latin typeface="Arial"/>
                <a:cs typeface="Arial"/>
              </a:rPr>
              <a:t> </a:t>
            </a:r>
            <a:r>
              <a:rPr lang="ru-RU" sz="1600" dirty="0" err="1">
                <a:latin typeface="Arial"/>
                <a:cs typeface="Arial"/>
              </a:rPr>
              <a:t>келтіру</a:t>
            </a:r>
            <a:r>
              <a:rPr lang="ru-RU" sz="1600" dirty="0">
                <a:latin typeface="Arial"/>
                <a:cs typeface="Arial"/>
              </a:rPr>
              <a:t> </a:t>
            </a:r>
            <a:r>
              <a:rPr lang="ru-RU" sz="1600" dirty="0" err="1">
                <a:latin typeface="Arial"/>
                <a:cs typeface="Arial"/>
              </a:rPr>
              <a:t>үшін</a:t>
            </a:r>
            <a:r>
              <a:rPr lang="ru-RU" sz="1600" dirty="0">
                <a:latin typeface="Arial"/>
                <a:cs typeface="Arial"/>
              </a:rPr>
              <a:t> </a:t>
            </a:r>
            <a:r>
              <a:rPr lang="ru-RU" sz="1600" dirty="0" err="1">
                <a:latin typeface="Arial"/>
                <a:cs typeface="Arial"/>
              </a:rPr>
              <a:t>сүйекті</a:t>
            </a:r>
            <a:r>
              <a:rPr lang="ru-RU" sz="1600" dirty="0">
                <a:latin typeface="Arial"/>
                <a:cs typeface="Arial"/>
              </a:rPr>
              <a:t> </a:t>
            </a:r>
            <a:r>
              <a:rPr lang="ru-RU" sz="1600" dirty="0" err="1">
                <a:latin typeface="Arial"/>
                <a:cs typeface="Arial"/>
              </a:rPr>
              <a:t>алмастыратын</a:t>
            </a:r>
            <a:r>
              <a:rPr lang="ru-RU" sz="1600" dirty="0">
                <a:latin typeface="Arial"/>
                <a:cs typeface="Arial"/>
              </a:rPr>
              <a:t> материал </a:t>
            </a:r>
            <a:r>
              <a:rPr lang="ru-RU" sz="1600" dirty="0" err="1">
                <a:latin typeface="Arial"/>
                <a:cs typeface="Arial"/>
              </a:rPr>
              <a:t>ретінде</a:t>
            </a:r>
            <a:r>
              <a:rPr lang="ru-RU" sz="1600" dirty="0">
                <a:latin typeface="Arial"/>
                <a:cs typeface="Arial"/>
              </a:rPr>
              <a:t> </a:t>
            </a:r>
            <a:r>
              <a:rPr lang="ru-RU" sz="1600" dirty="0" err="1">
                <a:latin typeface="Arial"/>
                <a:cs typeface="Arial"/>
              </a:rPr>
              <a:t>қарастырылады</a:t>
            </a:r>
            <a:r>
              <a:rPr lang="ru-RU" sz="1600" dirty="0">
                <a:latin typeface="Arial"/>
                <a:cs typeface="Arial"/>
              </a:rPr>
              <a:t>.</a:t>
            </a:r>
          </a:p>
        </p:txBody>
      </p:sp>
      <p:pic>
        <p:nvPicPr>
          <p:cNvPr id="2050" name="Picture 2">
            <a:extLst>
              <a:ext uri="{FF2B5EF4-FFF2-40B4-BE49-F238E27FC236}">
                <a16:creationId xmlns:a16="http://schemas.microsoft.com/office/drawing/2014/main" id="{4A39965E-A837-9875-BDA3-66C8032C0E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08316" y="1293329"/>
            <a:ext cx="4561402" cy="3060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93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412" y="982132"/>
            <a:ext cx="4802185" cy="1303867"/>
          </a:xfrm>
        </p:spPr>
        <p:txBody>
          <a:bodyPr>
            <a:normAutofit/>
          </a:bodyPr>
          <a:lstStyle/>
          <a:p>
            <a:r>
              <a:rPr lang="ru-RU"/>
              <a:t>Фибрин</a:t>
            </a:r>
          </a:p>
        </p:txBody>
      </p:sp>
      <p:sp>
        <p:nvSpPr>
          <p:cNvPr id="3" name="Объект 2"/>
          <p:cNvSpPr>
            <a:spLocks noGrp="1"/>
          </p:cNvSpPr>
          <p:nvPr>
            <p:ph idx="1"/>
          </p:nvPr>
        </p:nvSpPr>
        <p:spPr>
          <a:xfrm>
            <a:off x="6022526" y="1866819"/>
            <a:ext cx="4874070" cy="4009049"/>
          </a:xfrm>
        </p:spPr>
        <p:txBody>
          <a:bodyPr vert="horz" lIns="91440" tIns="45720" rIns="91440" bIns="45720" rtlCol="0" anchor="t">
            <a:noAutofit/>
          </a:bodyPr>
          <a:lstStyle/>
          <a:p>
            <a:pPr>
              <a:lnSpc>
                <a:spcPct val="90000"/>
              </a:lnSpc>
            </a:pPr>
            <a:r>
              <a:rPr lang="ru-RU" sz="1600"/>
              <a:t>Фибрин </a:t>
            </a:r>
            <a:r>
              <a:rPr lang="ru-RU" sz="1600" err="1"/>
              <a:t>тобының</a:t>
            </a:r>
            <a:r>
              <a:rPr lang="ru-RU" sz="1600"/>
              <a:t> </a:t>
            </a:r>
            <a:r>
              <a:rPr lang="ru-RU" sz="1600" err="1"/>
              <a:t>ақуыздары</a:t>
            </a:r>
            <a:r>
              <a:rPr lang="ru-RU" sz="1600"/>
              <a:t> медицина </a:t>
            </a:r>
            <a:r>
              <a:rPr lang="ru-RU" sz="1600" err="1"/>
              <a:t>үшін</a:t>
            </a:r>
            <a:r>
              <a:rPr lang="ru-RU" sz="1600"/>
              <a:t> </a:t>
            </a:r>
            <a:r>
              <a:rPr lang="ru-RU" sz="1600" err="1"/>
              <a:t>ерекше</a:t>
            </a:r>
            <a:r>
              <a:rPr lang="ru-RU" sz="1600"/>
              <a:t> </a:t>
            </a:r>
            <a:r>
              <a:rPr lang="ru-RU" sz="1600" err="1"/>
              <a:t>қызығушылық</a:t>
            </a:r>
            <a:r>
              <a:rPr lang="ru-RU" sz="1600"/>
              <a:t> </a:t>
            </a:r>
            <a:r>
              <a:rPr lang="ru-RU" sz="1600" err="1"/>
              <a:t>тудырады</a:t>
            </a:r>
            <a:r>
              <a:rPr lang="ru-RU" sz="1600"/>
              <a:t>. Фибрин </a:t>
            </a:r>
            <a:r>
              <a:rPr lang="ru-RU" sz="1600" err="1"/>
              <a:t>мономері</a:t>
            </a:r>
            <a:r>
              <a:rPr lang="ru-RU" sz="1600"/>
              <a:t> тромб </a:t>
            </a:r>
            <a:r>
              <a:rPr lang="ru-RU" sz="1600" err="1"/>
              <a:t>түзілу</a:t>
            </a:r>
            <a:r>
              <a:rPr lang="ru-RU" sz="1600"/>
              <a:t> </a:t>
            </a:r>
            <a:r>
              <a:rPr lang="ru-RU" sz="1600" err="1"/>
              <a:t>процесіне</a:t>
            </a:r>
            <a:r>
              <a:rPr lang="ru-RU" sz="1600"/>
              <a:t> </a:t>
            </a:r>
            <a:r>
              <a:rPr lang="ru-RU" sz="1600" err="1"/>
              <a:t>қатысады</a:t>
            </a:r>
            <a:r>
              <a:rPr lang="ru-RU" sz="1600"/>
              <a:t> </a:t>
            </a:r>
            <a:r>
              <a:rPr lang="ru-RU" sz="1600" err="1"/>
              <a:t>және</a:t>
            </a:r>
            <a:r>
              <a:rPr lang="ru-RU" sz="1600"/>
              <a:t> тромбин </a:t>
            </a:r>
            <a:r>
              <a:rPr lang="ru-RU" sz="1600" err="1"/>
              <a:t>ферментінің</a:t>
            </a:r>
            <a:r>
              <a:rPr lang="ru-RU" sz="1600"/>
              <a:t> </a:t>
            </a:r>
            <a:r>
              <a:rPr lang="ru-RU" sz="1600" err="1"/>
              <a:t>әсерінен</a:t>
            </a:r>
            <a:r>
              <a:rPr lang="ru-RU" sz="1600"/>
              <a:t> </a:t>
            </a:r>
            <a:r>
              <a:rPr lang="ru-RU" sz="1600" err="1"/>
              <a:t>екі</a:t>
            </a:r>
            <a:r>
              <a:rPr lang="ru-RU" sz="1600"/>
              <a:t> </a:t>
            </a:r>
            <a:r>
              <a:rPr lang="ru-RU" sz="1600" err="1"/>
              <a:t>төменмолекулалы</a:t>
            </a:r>
            <a:r>
              <a:rPr lang="ru-RU" sz="1600"/>
              <a:t> </a:t>
            </a:r>
            <a:r>
              <a:rPr lang="ru-RU" sz="1600" err="1"/>
              <a:t>пептидтердің</a:t>
            </a:r>
            <a:r>
              <a:rPr lang="ru-RU" sz="1600"/>
              <a:t> (</a:t>
            </a:r>
            <a:r>
              <a:rPr lang="en-GB" sz="1600"/>
              <a:t>M</a:t>
            </a:r>
            <a:r>
              <a:rPr lang="kk-KZ" sz="1600"/>
              <a:t>м</a:t>
            </a:r>
            <a:r>
              <a:rPr lang="en-GB" sz="1600"/>
              <a:t> = 2000 </a:t>
            </a:r>
            <a:r>
              <a:rPr lang="ru-RU" sz="1600" err="1"/>
              <a:t>және</a:t>
            </a:r>
            <a:r>
              <a:rPr lang="ru-RU" sz="1600"/>
              <a:t> 2500 </a:t>
            </a:r>
            <a:r>
              <a:rPr lang="kk-KZ" sz="1600"/>
              <a:t>Д</a:t>
            </a:r>
            <a:r>
              <a:rPr lang="en-GB" sz="1600"/>
              <a:t>a) </a:t>
            </a:r>
            <a:r>
              <a:rPr lang="ru-RU" sz="1600" err="1"/>
              <a:t>гликопротеинінен</a:t>
            </a:r>
            <a:r>
              <a:rPr lang="ru-RU" sz="1600"/>
              <a:t> </a:t>
            </a:r>
            <a:r>
              <a:rPr lang="ru-RU" sz="1600" err="1"/>
              <a:t>фибриногеннің</a:t>
            </a:r>
            <a:r>
              <a:rPr lang="ru-RU" sz="1600"/>
              <a:t> </a:t>
            </a:r>
            <a:r>
              <a:rPr lang="ru-RU" sz="1600" err="1"/>
              <a:t>бөлінуі</a:t>
            </a:r>
            <a:r>
              <a:rPr lang="ru-RU" sz="1600"/>
              <a:t> </a:t>
            </a:r>
            <a:r>
              <a:rPr lang="ru-RU" sz="1600" err="1"/>
              <a:t>кезінде</a:t>
            </a:r>
            <a:r>
              <a:rPr lang="ru-RU" sz="1600"/>
              <a:t> </a:t>
            </a:r>
            <a:r>
              <a:rPr lang="ru-RU" sz="1600" err="1"/>
              <a:t>түзіледі</a:t>
            </a:r>
            <a:r>
              <a:rPr lang="ru-RU" sz="1600"/>
              <a:t>. </a:t>
            </a:r>
            <a:r>
              <a:rPr lang="ru-RU" sz="1600" err="1"/>
              <a:t>Фибринді</a:t>
            </a:r>
            <a:r>
              <a:rPr lang="ru-RU" sz="1600"/>
              <a:t> </a:t>
            </a:r>
            <a:r>
              <a:rPr lang="ru-RU" sz="1600" err="1"/>
              <a:t>терінің</a:t>
            </a:r>
            <a:r>
              <a:rPr lang="ru-RU" sz="1600"/>
              <a:t> </a:t>
            </a:r>
            <a:r>
              <a:rPr lang="ru-RU" sz="1600" err="1"/>
              <a:t>зақымдалған</a:t>
            </a:r>
            <a:r>
              <a:rPr lang="ru-RU" sz="1600"/>
              <a:t> </a:t>
            </a:r>
            <a:r>
              <a:rPr lang="ru-RU" sz="1600" err="1"/>
              <a:t>аймақтарын</a:t>
            </a:r>
            <a:r>
              <a:rPr lang="ru-RU" sz="1600"/>
              <a:t> </a:t>
            </a:r>
            <a:r>
              <a:rPr lang="ru-RU" sz="1600" err="1"/>
              <a:t>жабуға</a:t>
            </a:r>
            <a:r>
              <a:rPr lang="ru-RU" sz="1600"/>
              <a:t> </a:t>
            </a:r>
            <a:r>
              <a:rPr lang="ru-RU" sz="1600" err="1"/>
              <a:t>арналған</a:t>
            </a:r>
            <a:r>
              <a:rPr lang="ru-RU" sz="1600"/>
              <a:t>, </a:t>
            </a:r>
            <a:r>
              <a:rPr lang="ru-RU" sz="1600" err="1"/>
              <a:t>офтальмологияда</a:t>
            </a:r>
            <a:r>
              <a:rPr lang="ru-RU" sz="1600"/>
              <a:t>, </a:t>
            </a:r>
            <a:r>
              <a:rPr lang="ru-RU" sz="1600" err="1"/>
              <a:t>тамырларда</a:t>
            </a:r>
            <a:r>
              <a:rPr lang="ru-RU" sz="1600"/>
              <a:t> </a:t>
            </a:r>
            <a:r>
              <a:rPr lang="ru-RU" sz="1600" err="1"/>
              <a:t>және</a:t>
            </a:r>
            <a:r>
              <a:rPr lang="ru-RU" sz="1600"/>
              <a:t> бет </a:t>
            </a:r>
            <a:r>
              <a:rPr lang="ru-RU" sz="1600" err="1"/>
              <a:t>операцияларында</a:t>
            </a:r>
            <a:r>
              <a:rPr lang="ru-RU" sz="1600"/>
              <a:t>, </a:t>
            </a:r>
            <a:r>
              <a:rPr lang="ru-RU" sz="1600" err="1"/>
              <a:t>жараларды</a:t>
            </a:r>
            <a:r>
              <a:rPr lang="ru-RU" sz="1600"/>
              <a:t> </a:t>
            </a:r>
            <a:r>
              <a:rPr lang="ru-RU" sz="1600" err="1"/>
              <a:t>емдеуге</a:t>
            </a:r>
            <a:r>
              <a:rPr lang="ru-RU" sz="1600"/>
              <a:t> </a:t>
            </a:r>
            <a:r>
              <a:rPr lang="ru-RU" sz="1600" err="1"/>
              <a:t>арналған</a:t>
            </a:r>
            <a:r>
              <a:rPr lang="ru-RU" sz="1600"/>
              <a:t> </a:t>
            </a:r>
            <a:r>
              <a:rPr lang="ru-RU" sz="1600" err="1"/>
              <a:t>гемостатикалық</a:t>
            </a:r>
            <a:r>
              <a:rPr lang="ru-RU" sz="1600"/>
              <a:t> агент </a:t>
            </a:r>
            <a:r>
              <a:rPr lang="ru-RU" sz="1600" err="1"/>
              <a:t>ретінде</a:t>
            </a:r>
            <a:r>
              <a:rPr lang="ru-RU" sz="1600"/>
              <a:t> </a:t>
            </a:r>
            <a:r>
              <a:rPr lang="ru-RU" sz="1600" err="1"/>
              <a:t>ұнтақ</a:t>
            </a:r>
            <a:r>
              <a:rPr lang="ru-RU" sz="1600"/>
              <a:t> </a:t>
            </a:r>
            <a:r>
              <a:rPr lang="ru-RU" sz="1600" err="1"/>
              <a:t>түрінде</a:t>
            </a:r>
            <a:r>
              <a:rPr lang="ru-RU" sz="1600"/>
              <a:t>, </a:t>
            </a:r>
            <a:r>
              <a:rPr lang="ru-RU" sz="1600" err="1"/>
              <a:t>сүйек</a:t>
            </a:r>
            <a:r>
              <a:rPr lang="ru-RU" sz="1600"/>
              <a:t> </a:t>
            </a:r>
            <a:r>
              <a:rPr lang="ru-RU" sz="1600" err="1"/>
              <a:t>ақауларын</a:t>
            </a:r>
            <a:r>
              <a:rPr lang="ru-RU" sz="1600"/>
              <a:t> </a:t>
            </a:r>
            <a:r>
              <a:rPr lang="ru-RU" sz="1600" err="1"/>
              <a:t>толтыруға</a:t>
            </a:r>
            <a:r>
              <a:rPr lang="ru-RU" sz="1600"/>
              <a:t> </a:t>
            </a:r>
            <a:r>
              <a:rPr lang="ru-RU" sz="1600" err="1"/>
              <a:t>арналған</a:t>
            </a:r>
            <a:r>
              <a:rPr lang="ru-RU" sz="1600"/>
              <a:t> </a:t>
            </a:r>
            <a:r>
              <a:rPr lang="ru-RU" sz="1600" err="1"/>
              <a:t>композицияларда</a:t>
            </a:r>
            <a:r>
              <a:rPr lang="ru-RU" sz="1600"/>
              <a:t> </a:t>
            </a:r>
            <a:r>
              <a:rPr lang="ru-RU" sz="1600" err="1"/>
              <a:t>қолдануға</a:t>
            </a:r>
            <a:r>
              <a:rPr lang="ru-RU" sz="1600"/>
              <a:t> </a:t>
            </a:r>
            <a:r>
              <a:rPr lang="ru-RU" sz="1600" err="1"/>
              <a:t>болады</a:t>
            </a:r>
            <a:r>
              <a:rPr lang="ru-RU" sz="1600"/>
              <a:t>, </a:t>
            </a:r>
            <a:r>
              <a:rPr lang="ru-RU" sz="1600" err="1"/>
              <a:t>гемостатикалық</a:t>
            </a:r>
            <a:r>
              <a:rPr lang="ru-RU" sz="1600"/>
              <a:t> </a:t>
            </a:r>
            <a:r>
              <a:rPr lang="ru-RU" sz="1600" err="1"/>
              <a:t>және</a:t>
            </a:r>
            <a:r>
              <a:rPr lang="ru-RU" sz="1600"/>
              <a:t> </a:t>
            </a:r>
            <a:r>
              <a:rPr lang="ru-RU" sz="1600" err="1"/>
              <a:t>толтырғыш</a:t>
            </a:r>
            <a:r>
              <a:rPr lang="ru-RU" sz="1600"/>
              <a:t> </a:t>
            </a:r>
            <a:r>
              <a:rPr lang="ru-RU" sz="1600" err="1"/>
              <a:t>ретінде</a:t>
            </a:r>
            <a:r>
              <a:rPr lang="ru-RU" sz="1600"/>
              <a:t> </a:t>
            </a:r>
            <a:r>
              <a:rPr lang="ru-RU" sz="1600" err="1"/>
              <a:t>фибринозды</a:t>
            </a:r>
            <a:r>
              <a:rPr lang="ru-RU" sz="1600"/>
              <a:t> </a:t>
            </a:r>
            <a:r>
              <a:rPr lang="ru-RU" sz="1600" err="1"/>
              <a:t>көбік</a:t>
            </a:r>
            <a:r>
              <a:rPr lang="ru-RU" sz="1600"/>
              <a:t> </a:t>
            </a:r>
            <a:r>
              <a:rPr lang="ru-RU" sz="1600" err="1"/>
              <a:t>түрінде</a:t>
            </a:r>
            <a:r>
              <a:rPr lang="ru-RU" sz="1600"/>
              <a:t>, </a:t>
            </a:r>
            <a:r>
              <a:rPr lang="ru-RU" sz="1600" err="1"/>
              <a:t>терінің</a:t>
            </a:r>
            <a:r>
              <a:rPr lang="ru-RU" sz="1600"/>
              <a:t> </a:t>
            </a:r>
            <a:r>
              <a:rPr lang="ru-RU" sz="1600" err="1"/>
              <a:t>зақымдануы</a:t>
            </a:r>
            <a:r>
              <a:rPr lang="ru-RU" sz="1600"/>
              <a:t> </a:t>
            </a:r>
            <a:r>
              <a:rPr lang="ru-RU" sz="1600" err="1"/>
              <a:t>үшін</a:t>
            </a:r>
            <a:r>
              <a:rPr lang="ru-RU" sz="1600"/>
              <a:t> </a:t>
            </a:r>
            <a:r>
              <a:rPr lang="ru-RU" sz="1600" err="1"/>
              <a:t>жабын</a:t>
            </a:r>
            <a:r>
              <a:rPr lang="ru-RU" sz="1600"/>
              <a:t> </a:t>
            </a:r>
            <a:r>
              <a:rPr lang="ru-RU" sz="1600" err="1"/>
              <a:t>түрінде</a:t>
            </a:r>
            <a:r>
              <a:rPr lang="ru-RU" sz="1600"/>
              <a:t> пленка </a:t>
            </a:r>
            <a:r>
              <a:rPr lang="ru-RU" sz="1600" err="1"/>
              <a:t>түрінде</a:t>
            </a:r>
            <a:r>
              <a:rPr lang="ru-RU" sz="1600"/>
              <a:t> </a:t>
            </a:r>
            <a:r>
              <a:rPr lang="ru-RU" sz="1600" err="1"/>
              <a:t>пайдаланылады</a:t>
            </a:r>
            <a:r>
              <a:rPr lang="ru-RU" sz="1600"/>
              <a:t>. Фибрин </a:t>
            </a:r>
            <a:r>
              <a:rPr lang="ru-RU" sz="1600" err="1"/>
              <a:t>негізінде</a:t>
            </a:r>
            <a:r>
              <a:rPr lang="ru-RU" sz="1600"/>
              <a:t> </a:t>
            </a:r>
            <a:r>
              <a:rPr lang="ru-RU" sz="1600" err="1"/>
              <a:t>мамандандырылған</a:t>
            </a:r>
            <a:r>
              <a:rPr lang="ru-RU" sz="1600"/>
              <a:t> «</a:t>
            </a:r>
            <a:r>
              <a:rPr lang="ru-RU" sz="1600" err="1"/>
              <a:t>Биопласт</a:t>
            </a:r>
            <a:r>
              <a:rPr lang="ru-RU" sz="1600"/>
              <a:t>» материалы </a:t>
            </a:r>
            <a:r>
              <a:rPr lang="ru-RU" sz="1600" err="1"/>
              <a:t>жасалды</a:t>
            </a:r>
            <a:r>
              <a:rPr lang="ru-RU" sz="1600"/>
              <a:t>.</a:t>
            </a:r>
          </a:p>
        </p:txBody>
      </p:sp>
      <p:pic>
        <p:nvPicPr>
          <p:cNvPr id="4" name="Рисунок 4" descr="Изображение выглядит как еда, торт, сидит, тарелка&#10;&#10;Автоматически созданное описание">
            <a:extLst>
              <a:ext uri="{FF2B5EF4-FFF2-40B4-BE49-F238E27FC236}">
                <a16:creationId xmlns:a16="http://schemas.microsoft.com/office/drawing/2014/main" id="{C157E744-349D-4D15-B359-ADF82120CF7D}"/>
              </a:ext>
            </a:extLst>
          </p:cNvPr>
          <p:cNvPicPr>
            <a:picLocks noChangeAspect="1"/>
          </p:cNvPicPr>
          <p:nvPr/>
        </p:nvPicPr>
        <p:blipFill rotWithShape="1">
          <a:blip r:embed="rId3"/>
          <a:srcRect l="29262" r="9954" b="-2"/>
          <a:stretch/>
        </p:blipFill>
        <p:spPr>
          <a:xfrm>
            <a:off x="1412683" y="1410208"/>
            <a:ext cx="3876801" cy="3858780"/>
          </a:xfrm>
          <a:prstGeom prst="rect">
            <a:avLst/>
          </a:prstGeom>
        </p:spPr>
      </p:pic>
    </p:spTree>
    <p:extLst>
      <p:ext uri="{BB962C8B-B14F-4D97-AF65-F5344CB8AC3E}">
        <p14:creationId xmlns:p14="http://schemas.microsoft.com/office/powerpoint/2010/main" val="4212419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3660056" cy="1325373"/>
          </a:xfrm>
        </p:spPr>
        <p:txBody>
          <a:bodyPr anchor="b">
            <a:normAutofit/>
          </a:bodyPr>
          <a:lstStyle/>
          <a:p>
            <a:r>
              <a:rPr lang="ru-RU" sz="2400" i="1"/>
              <a:t>Желатин</a:t>
            </a:r>
            <a:endParaRPr lang="ru-RU" sz="2400"/>
          </a:p>
        </p:txBody>
      </p:sp>
      <p:sp>
        <p:nvSpPr>
          <p:cNvPr id="3" name="Объект 2"/>
          <p:cNvSpPr>
            <a:spLocks noGrp="1"/>
          </p:cNvSpPr>
          <p:nvPr>
            <p:ph idx="1"/>
          </p:nvPr>
        </p:nvSpPr>
        <p:spPr>
          <a:xfrm>
            <a:off x="1295401" y="2493774"/>
            <a:ext cx="3660057" cy="3382094"/>
          </a:xfrm>
        </p:spPr>
        <p:txBody>
          <a:bodyPr>
            <a:normAutofit/>
          </a:bodyPr>
          <a:lstStyle/>
          <a:p>
            <a:pPr algn="ctr"/>
            <a:r>
              <a:rPr lang="ru-RU" sz="1600"/>
              <a:t>Желатин - бұл коллагеннің денатуратталған түрі, ол қазіргі уақытта жасушалар мен тіндердің инженерия мәселелеріне байланысты </a:t>
            </a:r>
            <a:r>
              <a:rPr lang="en-GB" sz="1600"/>
              <a:t>in vitro </a:t>
            </a:r>
            <a:r>
              <a:rPr lang="ru-RU" sz="1600"/>
              <a:t>жасушаларды өсіру үшін матрица ретінде қолданылады. Желатинді матрицалар шығу тегі әртүрліжасушаларының сәтті өсуіне қолайлы екендігі көрсетілген.</a:t>
            </a:r>
          </a:p>
        </p:txBody>
      </p:sp>
      <p:pic>
        <p:nvPicPr>
          <p:cNvPr id="4" name="Рисунок 4" descr="Изображение выглядит как внутренний, стол, еда, сидит&#10;&#10;Автоматически созданное описание">
            <a:extLst>
              <a:ext uri="{FF2B5EF4-FFF2-40B4-BE49-F238E27FC236}">
                <a16:creationId xmlns:a16="http://schemas.microsoft.com/office/drawing/2014/main" id="{CD083261-3F64-4186-AA5C-28C095975D9C}"/>
              </a:ext>
            </a:extLst>
          </p:cNvPr>
          <p:cNvPicPr>
            <a:picLocks noChangeAspect="1"/>
          </p:cNvPicPr>
          <p:nvPr/>
        </p:nvPicPr>
        <p:blipFill>
          <a:blip r:embed="rId2"/>
          <a:stretch>
            <a:fillRect/>
          </a:stretch>
        </p:blipFill>
        <p:spPr>
          <a:xfrm>
            <a:off x="5418668" y="2004475"/>
            <a:ext cx="5469466" cy="2849046"/>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01745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FD7D46E-FA75-5648-FDEB-6AB3E52DD87E}"/>
              </a:ext>
            </a:extLst>
          </p:cNvPr>
          <p:cNvSpPr>
            <a:spLocks noGrp="1"/>
          </p:cNvSpPr>
          <p:nvPr>
            <p:ph idx="1"/>
          </p:nvPr>
        </p:nvSpPr>
        <p:spPr>
          <a:xfrm>
            <a:off x="1451579" y="2015734"/>
            <a:ext cx="5435733" cy="3450613"/>
          </a:xfrm>
        </p:spPr>
        <p:txBody>
          <a:bodyPr>
            <a:normAutofit/>
          </a:bodyPr>
          <a:lstStyle/>
          <a:p>
            <a:pPr>
              <a:lnSpc>
                <a:spcPct val="110000"/>
              </a:lnSpc>
            </a:pPr>
            <a:r>
              <a:rPr lang="ru-RU" sz="1600" err="1"/>
              <a:t>Полимерлі</a:t>
            </a:r>
            <a:r>
              <a:rPr lang="ru-RU" sz="1600"/>
              <a:t> </a:t>
            </a:r>
            <a:r>
              <a:rPr lang="ru-RU" sz="1600" err="1"/>
              <a:t>материалдар</a:t>
            </a:r>
            <a:r>
              <a:rPr lang="ru-RU" sz="1600"/>
              <a:t> </a:t>
            </a:r>
            <a:r>
              <a:rPr lang="ru-RU" sz="1600" err="1"/>
              <a:t>медицинаның</a:t>
            </a:r>
            <a:r>
              <a:rPr lang="ru-RU" sz="1600"/>
              <a:t> </a:t>
            </a:r>
            <a:r>
              <a:rPr lang="ru-RU" sz="1600" err="1"/>
              <a:t>әртүрлі</a:t>
            </a:r>
            <a:r>
              <a:rPr lang="ru-RU" sz="1600"/>
              <a:t> </a:t>
            </a:r>
            <a:r>
              <a:rPr lang="ru-RU" sz="1600" err="1"/>
              <a:t>салаларында</a:t>
            </a:r>
            <a:r>
              <a:rPr lang="ru-RU" sz="1600"/>
              <a:t> </a:t>
            </a:r>
            <a:r>
              <a:rPr lang="ru-RU" sz="1600" err="1"/>
              <a:t>өте</a:t>
            </a:r>
            <a:r>
              <a:rPr lang="ru-RU" sz="1600"/>
              <a:t> </a:t>
            </a:r>
            <a:r>
              <a:rPr lang="ru-RU" sz="1600" err="1"/>
              <a:t>сәтті</a:t>
            </a:r>
            <a:r>
              <a:rPr lang="ru-RU" sz="1600"/>
              <a:t> </a:t>
            </a:r>
            <a:r>
              <a:rPr lang="ru-RU" sz="1600" err="1"/>
              <a:t>қолданыла</a:t>
            </a:r>
            <a:r>
              <a:rPr lang="ru-RU" sz="1600"/>
              <a:t> </a:t>
            </a:r>
            <a:r>
              <a:rPr lang="ru-RU" sz="1600" err="1"/>
              <a:t>бастады</a:t>
            </a:r>
            <a:r>
              <a:rPr lang="ru-RU" sz="1600"/>
              <a:t> </a:t>
            </a:r>
            <a:r>
              <a:rPr lang="ru-RU" sz="1600" err="1"/>
              <a:t>және</a:t>
            </a:r>
            <a:r>
              <a:rPr lang="ru-RU" sz="1600"/>
              <a:t> </a:t>
            </a:r>
            <a:r>
              <a:rPr lang="ru-RU" sz="1600" err="1"/>
              <a:t>қазіргі</a:t>
            </a:r>
            <a:r>
              <a:rPr lang="ru-RU" sz="1600"/>
              <a:t> </a:t>
            </a:r>
            <a:r>
              <a:rPr lang="ru-RU" sz="1600" err="1"/>
              <a:t>уақытта</a:t>
            </a:r>
            <a:r>
              <a:rPr lang="ru-RU" sz="1600"/>
              <a:t> </a:t>
            </a:r>
            <a:r>
              <a:rPr lang="ru-RU" sz="1600" err="1"/>
              <a:t>олар</a:t>
            </a:r>
            <a:r>
              <a:rPr lang="ru-RU" sz="1600"/>
              <a:t> </a:t>
            </a:r>
            <a:r>
              <a:rPr lang="ru-RU" sz="1600" err="1"/>
              <a:t>медициналық</a:t>
            </a:r>
            <a:r>
              <a:rPr lang="ru-RU" sz="1600"/>
              <a:t> </a:t>
            </a:r>
            <a:r>
              <a:rPr lang="ru-RU" sz="1600" err="1"/>
              <a:t>бұйымдар</a:t>
            </a:r>
            <a:r>
              <a:rPr lang="ru-RU" sz="1600"/>
              <a:t> мен </a:t>
            </a:r>
            <a:r>
              <a:rPr lang="ru-RU" sz="1600" err="1"/>
              <a:t>құрылғылардың</a:t>
            </a:r>
            <a:r>
              <a:rPr lang="ru-RU" sz="1600"/>
              <a:t> </a:t>
            </a:r>
            <a:r>
              <a:rPr lang="ru-RU" sz="1600" err="1"/>
              <a:t>кең</a:t>
            </a:r>
            <a:r>
              <a:rPr lang="ru-RU" sz="1600"/>
              <a:t> </a:t>
            </a:r>
            <a:r>
              <a:rPr lang="ru-RU" sz="1600" err="1"/>
              <a:t>спектрін</a:t>
            </a:r>
            <a:r>
              <a:rPr lang="ru-RU" sz="1600"/>
              <a:t> </a:t>
            </a:r>
            <a:r>
              <a:rPr lang="ru-RU" sz="1600" err="1"/>
              <a:t>өндіру</a:t>
            </a:r>
            <a:r>
              <a:rPr lang="ru-RU" sz="1600"/>
              <a:t> </a:t>
            </a:r>
            <a:r>
              <a:rPr lang="ru-RU" sz="1600" err="1"/>
              <a:t>үшін</a:t>
            </a:r>
            <a:r>
              <a:rPr lang="ru-RU" sz="1600"/>
              <a:t> </a:t>
            </a:r>
            <a:r>
              <a:rPr lang="ru-RU" sz="1600" err="1"/>
              <a:t>қолданылады</a:t>
            </a:r>
            <a:r>
              <a:rPr lang="ru-RU" sz="1600"/>
              <a:t>. </a:t>
            </a:r>
            <a:r>
              <a:rPr lang="ru-RU" sz="1600" err="1"/>
              <a:t>Бұл</a:t>
            </a:r>
            <a:r>
              <a:rPr lang="ru-RU" sz="1600"/>
              <a:t> </a:t>
            </a:r>
            <a:r>
              <a:rPr lang="ru-RU" sz="1600" err="1"/>
              <a:t>медициналық</a:t>
            </a:r>
            <a:r>
              <a:rPr lang="ru-RU" sz="1600"/>
              <a:t> </a:t>
            </a:r>
            <a:r>
              <a:rPr lang="ru-RU" sz="1600" err="1"/>
              <a:t>және</a:t>
            </a:r>
            <a:r>
              <a:rPr lang="ru-RU" sz="1600"/>
              <a:t> </a:t>
            </a:r>
            <a:r>
              <a:rPr lang="ru-RU" sz="1600" err="1"/>
              <a:t>процедуралық</a:t>
            </a:r>
            <a:r>
              <a:rPr lang="ru-RU" sz="1600"/>
              <a:t> </a:t>
            </a:r>
            <a:r>
              <a:rPr lang="ru-RU" sz="1600" err="1"/>
              <a:t>қолдануға</a:t>
            </a:r>
            <a:r>
              <a:rPr lang="ru-RU" sz="1600"/>
              <a:t> </a:t>
            </a:r>
            <a:r>
              <a:rPr lang="ru-RU" sz="1600" err="1"/>
              <a:t>арналған</a:t>
            </a:r>
            <a:r>
              <a:rPr lang="ru-RU" sz="1600"/>
              <a:t> </a:t>
            </a:r>
            <a:r>
              <a:rPr lang="ru-RU" sz="1600" err="1"/>
              <a:t>портативті</a:t>
            </a:r>
            <a:r>
              <a:rPr lang="ru-RU" sz="1600"/>
              <a:t> </a:t>
            </a:r>
            <a:r>
              <a:rPr lang="ru-RU" sz="1600" err="1"/>
              <a:t>жабдық</a:t>
            </a:r>
            <a:r>
              <a:rPr lang="ru-RU" sz="1600"/>
              <a:t>, </a:t>
            </a:r>
            <a:r>
              <a:rPr lang="ru-RU" sz="1600" err="1"/>
              <a:t>клиникалық</a:t>
            </a:r>
            <a:r>
              <a:rPr lang="ru-RU" sz="1600"/>
              <a:t> </a:t>
            </a:r>
            <a:r>
              <a:rPr lang="ru-RU" sz="1600" err="1"/>
              <a:t>жабдықтар</a:t>
            </a:r>
            <a:r>
              <a:rPr lang="ru-RU" sz="1600"/>
              <a:t> мен </a:t>
            </a:r>
            <a:r>
              <a:rPr lang="ru-RU" sz="1600" err="1"/>
              <a:t>аспаптар</a:t>
            </a:r>
            <a:r>
              <a:rPr lang="ru-RU" sz="1600"/>
              <a:t>, </a:t>
            </a:r>
            <a:r>
              <a:rPr lang="ru-RU" sz="1600" err="1"/>
              <a:t>санитарлық-гигиеналық</a:t>
            </a:r>
            <a:r>
              <a:rPr lang="ru-RU" sz="1600"/>
              <a:t> </a:t>
            </a:r>
            <a:r>
              <a:rPr lang="ru-RU" sz="1600" err="1"/>
              <a:t>заттар</a:t>
            </a:r>
            <a:r>
              <a:rPr lang="ru-RU" sz="1600"/>
              <a:t>, </a:t>
            </a:r>
            <a:r>
              <a:rPr lang="ru-RU" sz="1600" err="1"/>
              <a:t>медициналық</a:t>
            </a:r>
            <a:r>
              <a:rPr lang="ru-RU" sz="1600"/>
              <a:t> </a:t>
            </a:r>
            <a:r>
              <a:rPr lang="ru-RU" sz="1600" err="1"/>
              <a:t>аналитикалық</a:t>
            </a:r>
            <a:r>
              <a:rPr lang="ru-RU" sz="1600"/>
              <a:t> </a:t>
            </a:r>
            <a:r>
              <a:rPr lang="ru-RU" sz="1600" err="1"/>
              <a:t>жабдықтар</a:t>
            </a:r>
            <a:r>
              <a:rPr lang="ru-RU" sz="1600"/>
              <a:t>, </a:t>
            </a:r>
            <a:r>
              <a:rPr lang="ru-RU" sz="1600" err="1"/>
              <a:t>жасанды</a:t>
            </a:r>
            <a:r>
              <a:rPr lang="ru-RU" sz="1600"/>
              <a:t> </a:t>
            </a:r>
            <a:r>
              <a:rPr lang="ru-RU" sz="1600" err="1"/>
              <a:t>органдар</a:t>
            </a:r>
            <a:r>
              <a:rPr lang="ru-RU" sz="1600"/>
              <a:t> (</a:t>
            </a:r>
            <a:r>
              <a:rPr lang="ru-RU" sz="1600" err="1"/>
              <a:t>бүйрек</a:t>
            </a:r>
            <a:r>
              <a:rPr lang="ru-RU" sz="1600"/>
              <a:t>, </a:t>
            </a:r>
            <a:r>
              <a:rPr lang="ru-RU" sz="1600" err="1"/>
              <a:t>қан</a:t>
            </a:r>
            <a:r>
              <a:rPr lang="ru-RU" sz="1600"/>
              <a:t> </a:t>
            </a:r>
            <a:r>
              <a:rPr lang="ru-RU" sz="1600" err="1"/>
              <a:t>тамырлары</a:t>
            </a:r>
            <a:r>
              <a:rPr lang="ru-RU" sz="1600"/>
              <a:t>, </a:t>
            </a:r>
            <a:r>
              <a:rPr lang="ru-RU" sz="1600" err="1"/>
              <a:t>клапандар</a:t>
            </a:r>
            <a:r>
              <a:rPr lang="ru-RU" sz="1600"/>
              <a:t>, </a:t>
            </a:r>
            <a:r>
              <a:rPr lang="ru-RU" sz="1600" err="1"/>
              <a:t>кардиостимуляторлар</a:t>
            </a:r>
            <a:r>
              <a:rPr lang="ru-RU" sz="1600"/>
              <a:t>, </a:t>
            </a:r>
            <a:r>
              <a:rPr lang="ru-RU" sz="1600" err="1"/>
              <a:t>жүрек-өкпе</a:t>
            </a:r>
            <a:r>
              <a:rPr lang="ru-RU" sz="1600"/>
              <a:t> </a:t>
            </a:r>
            <a:r>
              <a:rPr lang="ru-RU" sz="1600" err="1"/>
              <a:t>аппараттары</a:t>
            </a:r>
            <a:r>
              <a:rPr lang="ru-RU" sz="1600"/>
              <a:t>, </a:t>
            </a:r>
            <a:r>
              <a:rPr lang="ru-RU" sz="1600" err="1"/>
              <a:t>сонымен</a:t>
            </a:r>
            <a:r>
              <a:rPr lang="ru-RU" sz="1600"/>
              <a:t> </a:t>
            </a:r>
            <a:r>
              <a:rPr lang="ru-RU" sz="1600" err="1"/>
              <a:t>қатар</a:t>
            </a:r>
            <a:r>
              <a:rPr lang="ru-RU" sz="1600"/>
              <a:t> </a:t>
            </a:r>
            <a:r>
              <a:rPr lang="ru-RU" sz="1600" err="1"/>
              <a:t>стоматологиялық</a:t>
            </a:r>
            <a:r>
              <a:rPr lang="ru-RU" sz="1600"/>
              <a:t> </a:t>
            </a:r>
            <a:r>
              <a:rPr lang="ru-RU" sz="1600" err="1"/>
              <a:t>материалдар</a:t>
            </a:r>
            <a:r>
              <a:rPr lang="ru-RU" sz="1600"/>
              <a:t> </a:t>
            </a:r>
            <a:r>
              <a:rPr lang="ru-RU" sz="1600" err="1"/>
              <a:t>және</a:t>
            </a:r>
            <a:r>
              <a:rPr lang="ru-RU" sz="1600"/>
              <a:t> </a:t>
            </a:r>
            <a:r>
              <a:rPr lang="ru-RU" sz="1600" err="1"/>
              <a:t>т.б</a:t>
            </a:r>
            <a:r>
              <a:rPr lang="ru-RU" sz="1600"/>
              <a:t>.)</a:t>
            </a:r>
            <a:endParaRPr lang="ru-KZ" sz="1600"/>
          </a:p>
        </p:txBody>
      </p:sp>
      <p:grpSp>
        <p:nvGrpSpPr>
          <p:cNvPr id="1031" name="Group 1030">
            <a:extLst>
              <a:ext uri="{FF2B5EF4-FFF2-40B4-BE49-F238E27FC236}">
                <a16:creationId xmlns:a16="http://schemas.microsoft.com/office/drawing/2014/main" id="{FEB7DF70-0A31-4A61-9C8B-3333776A1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90413" y="2012810"/>
            <a:ext cx="3668069" cy="3453535"/>
            <a:chOff x="7807230" y="2012810"/>
            <a:chExt cx="3251252" cy="3459865"/>
          </a:xfrm>
        </p:grpSpPr>
        <p:sp>
          <p:nvSpPr>
            <p:cNvPr id="1032" name="Rectangle 1031">
              <a:extLst>
                <a:ext uri="{FF2B5EF4-FFF2-40B4-BE49-F238E27FC236}">
                  <a16:creationId xmlns:a16="http://schemas.microsoft.com/office/drawing/2014/main" id="{47926867-8D58-4875-8B76-E87E5BE82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A9F6663C-0F32-4FB9-B549-C2757F49F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Пластики, эластомеры и нанокомпозиты. Полимерные биоматериалы в медицине.  Часть 3">
            <a:extLst>
              <a:ext uri="{FF2B5EF4-FFF2-40B4-BE49-F238E27FC236}">
                <a16:creationId xmlns:a16="http://schemas.microsoft.com/office/drawing/2014/main" id="{4E9139DD-38FE-DF7C-2ABE-4105817ACB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696" r="10397" b="-1"/>
          <a:stretch/>
        </p:blipFill>
        <p:spPr bwMode="auto">
          <a:xfrm>
            <a:off x="7554139" y="2174242"/>
            <a:ext cx="3336989" cy="31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135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aphicFrame>
        <p:nvGraphicFramePr>
          <p:cNvPr id="5" name="Объект 2">
            <a:extLst>
              <a:ext uri="{FF2B5EF4-FFF2-40B4-BE49-F238E27FC236}">
                <a16:creationId xmlns:a16="http://schemas.microsoft.com/office/drawing/2014/main" id="{AF7B8043-4C33-9DBA-9EDB-1535A9FC6BAC}"/>
              </a:ext>
            </a:extLst>
          </p:cNvPr>
          <p:cNvGraphicFramePr>
            <a:graphicFrameLocks noGrp="1"/>
          </p:cNvGraphicFramePr>
          <p:nvPr>
            <p:ph idx="1"/>
            <p:extLst>
              <p:ext uri="{D42A27DB-BD31-4B8C-83A1-F6EECF244321}">
                <p14:modId xmlns:p14="http://schemas.microsoft.com/office/powerpoint/2010/main" val="3433037394"/>
              </p:ext>
            </p:extLst>
          </p:nvPr>
        </p:nvGraphicFramePr>
        <p:xfrm>
          <a:off x="-216309" y="-245806"/>
          <a:ext cx="12614786" cy="70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560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A322BA5-101E-90BC-AD66-3B3CDD5422EB}"/>
              </a:ext>
            </a:extLst>
          </p:cNvPr>
          <p:cNvSpPr>
            <a:spLocks noGrp="1" noRot="1" noChangeArrowheads="1"/>
          </p:cNvSpPr>
          <p:nvPr>
            <p:ph type="title"/>
          </p:nvPr>
        </p:nvSpPr>
        <p:spPr/>
        <p:txBody>
          <a:bodyPr/>
          <a:lstStyle/>
          <a:p>
            <a:r>
              <a:rPr lang="ru-RU" altLang="ru-KZ" dirty="0" err="1"/>
              <a:t>Медицинада</a:t>
            </a:r>
            <a:r>
              <a:rPr lang="kk-KZ" altLang="ru-KZ" dirty="0"/>
              <a:t>ҒЫ </a:t>
            </a:r>
            <a:r>
              <a:rPr lang="ru-RU" altLang="ru-KZ" dirty="0" err="1"/>
              <a:t>ПолимерЛЕР</a:t>
            </a:r>
            <a:endParaRPr lang="ru-RU" altLang="ru-KZ" dirty="0"/>
          </a:p>
        </p:txBody>
      </p:sp>
      <p:sp>
        <p:nvSpPr>
          <p:cNvPr id="52230" name="Rectangle 6">
            <a:extLst>
              <a:ext uri="{FF2B5EF4-FFF2-40B4-BE49-F238E27FC236}">
                <a16:creationId xmlns:a16="http://schemas.microsoft.com/office/drawing/2014/main" id="{A3CBC005-2BAB-353D-540F-B907EEC2F3BC}"/>
              </a:ext>
            </a:extLst>
          </p:cNvPr>
          <p:cNvSpPr>
            <a:spLocks noGrp="1" noRot="1" noChangeArrowheads="1"/>
          </p:cNvSpPr>
          <p:nvPr>
            <p:ph sz="half" idx="1"/>
          </p:nvPr>
        </p:nvSpPr>
        <p:spPr>
          <a:xfrm>
            <a:off x="1524000" y="1676400"/>
            <a:ext cx="5715000" cy="5181600"/>
          </a:xfrm>
        </p:spPr>
        <p:txBody>
          <a:bodyPr/>
          <a:lstStyle/>
          <a:p>
            <a:pPr>
              <a:lnSpc>
                <a:spcPct val="80000"/>
              </a:lnSpc>
            </a:pPr>
            <a:r>
              <a:rPr lang="ru-RU" altLang="ru-KZ" sz="2200" dirty="0" err="1"/>
              <a:t>Полимерлі</a:t>
            </a:r>
            <a:r>
              <a:rPr lang="ru-RU" altLang="ru-KZ" sz="2200" dirty="0"/>
              <a:t> </a:t>
            </a:r>
            <a:r>
              <a:rPr lang="ru-RU" altLang="ru-KZ" sz="2200" dirty="0" err="1"/>
              <a:t>материалдарды</a:t>
            </a:r>
            <a:r>
              <a:rPr lang="ru-RU" altLang="ru-KZ" sz="2200" dirty="0"/>
              <a:t> </a:t>
            </a:r>
            <a:r>
              <a:rPr lang="ru-RU" altLang="ru-KZ" sz="2200" dirty="0" err="1"/>
              <a:t>медицинада</a:t>
            </a:r>
            <a:r>
              <a:rPr lang="ru-RU" altLang="ru-KZ" sz="2200" dirty="0"/>
              <a:t> </a:t>
            </a:r>
            <a:r>
              <a:rPr lang="ru-RU" altLang="ru-KZ" sz="2200" dirty="0" err="1"/>
              <a:t>қолданудың</a:t>
            </a:r>
            <a:r>
              <a:rPr lang="ru-RU" altLang="ru-KZ" sz="2200" dirty="0"/>
              <a:t> </a:t>
            </a:r>
            <a:r>
              <a:rPr lang="ru-RU" altLang="ru-KZ" sz="2200" dirty="0" err="1"/>
              <a:t>басталуы</a:t>
            </a:r>
            <a:r>
              <a:rPr lang="ru-RU" altLang="ru-KZ" sz="2200" dirty="0"/>
              <a:t> 1788 </a:t>
            </a:r>
            <a:r>
              <a:rPr lang="ru-RU" altLang="ru-KZ" sz="2200" dirty="0" err="1"/>
              <a:t>жыл</a:t>
            </a:r>
            <a:r>
              <a:rPr lang="ru-RU" altLang="ru-KZ" sz="2200" dirty="0"/>
              <a:t> </a:t>
            </a:r>
            <a:r>
              <a:rPr lang="ru-RU" altLang="ru-KZ" sz="2200" dirty="0" err="1"/>
              <a:t>А.Шумлянский</a:t>
            </a:r>
            <a:r>
              <a:rPr lang="ru-RU" altLang="ru-KZ" sz="2200" dirty="0"/>
              <a:t> операция </a:t>
            </a:r>
            <a:r>
              <a:rPr lang="ru-RU" altLang="ru-KZ" sz="2200" dirty="0" err="1"/>
              <a:t>кезінде</a:t>
            </a:r>
            <a:r>
              <a:rPr lang="ru-RU" altLang="ru-KZ" sz="2200" dirty="0"/>
              <a:t> </a:t>
            </a:r>
            <a:r>
              <a:rPr lang="ru-RU" altLang="ru-KZ" sz="2200" dirty="0" err="1"/>
              <a:t>резеңкеге</a:t>
            </a:r>
            <a:r>
              <a:rPr lang="ru-RU" altLang="ru-KZ" sz="2200" dirty="0"/>
              <a:t> </a:t>
            </a:r>
            <a:r>
              <a:rPr lang="ru-RU" altLang="ru-KZ" sz="2200" dirty="0" err="1"/>
              <a:t>жүгінген</a:t>
            </a:r>
            <a:r>
              <a:rPr lang="ru-RU" altLang="ru-KZ" sz="2200" dirty="0"/>
              <a:t>. </a:t>
            </a:r>
            <a:r>
              <a:rPr lang="ru-RU" altLang="ru-KZ" sz="2200" dirty="0" err="1"/>
              <a:t>Содан</a:t>
            </a:r>
            <a:r>
              <a:rPr lang="ru-RU" altLang="ru-KZ" sz="2200" dirty="0"/>
              <a:t> </a:t>
            </a:r>
            <a:r>
              <a:rPr lang="ru-RU" altLang="ru-KZ" sz="2200" dirty="0" err="1"/>
              <a:t>кейін</a:t>
            </a:r>
            <a:r>
              <a:rPr lang="ru-RU" altLang="ru-KZ" sz="2200" dirty="0"/>
              <a:t> целлулоид 1895 </a:t>
            </a:r>
            <a:r>
              <a:rPr lang="ru-RU" altLang="ru-KZ" sz="2200" dirty="0" err="1"/>
              <a:t>жылы</a:t>
            </a:r>
            <a:r>
              <a:rPr lang="ru-RU" altLang="ru-KZ" sz="2200" dirty="0"/>
              <a:t> бас </a:t>
            </a:r>
            <a:r>
              <a:rPr lang="ru-RU" altLang="ru-KZ" sz="2200" dirty="0" err="1"/>
              <a:t>сүйек</a:t>
            </a:r>
            <a:r>
              <a:rPr lang="ru-RU" altLang="ru-KZ" sz="2200" dirty="0"/>
              <a:t> </a:t>
            </a:r>
            <a:r>
              <a:rPr lang="ru-RU" altLang="ru-KZ" sz="2200" dirty="0" err="1"/>
              <a:t>хирургиясынан</a:t>
            </a:r>
            <a:r>
              <a:rPr lang="ru-RU" altLang="ru-KZ" sz="2200" dirty="0"/>
              <a:t> </a:t>
            </a:r>
            <a:r>
              <a:rPr lang="ru-RU" altLang="ru-KZ" sz="2200" dirty="0" err="1"/>
              <a:t>кейін</a:t>
            </a:r>
            <a:r>
              <a:rPr lang="ru-RU" altLang="ru-KZ" sz="2200" dirty="0"/>
              <a:t> </a:t>
            </a:r>
            <a:r>
              <a:rPr lang="ru-RU" altLang="ru-KZ" sz="2200" dirty="0" err="1"/>
              <a:t>сүйек</a:t>
            </a:r>
            <a:r>
              <a:rPr lang="ru-RU" altLang="ru-KZ" sz="2200" dirty="0"/>
              <a:t> </a:t>
            </a:r>
            <a:r>
              <a:rPr lang="ru-RU" altLang="ru-KZ" sz="2200" dirty="0" err="1"/>
              <a:t>ақауларын</a:t>
            </a:r>
            <a:r>
              <a:rPr lang="ru-RU" altLang="ru-KZ" sz="2200" dirty="0"/>
              <a:t> жабу </a:t>
            </a:r>
            <a:r>
              <a:rPr lang="ru-RU" altLang="ru-KZ" sz="2200" dirty="0" err="1"/>
              <a:t>үшін</a:t>
            </a:r>
            <a:r>
              <a:rPr lang="ru-RU" altLang="ru-KZ" sz="2200" dirty="0"/>
              <a:t> </a:t>
            </a:r>
            <a:r>
              <a:rPr lang="ru-RU" altLang="ru-KZ" sz="2200" dirty="0" err="1"/>
              <a:t>қолданылды</a:t>
            </a:r>
            <a:r>
              <a:rPr lang="ru-RU" altLang="ru-KZ" sz="2200" dirty="0"/>
              <a:t>. 1939 </a:t>
            </a:r>
            <a:r>
              <a:rPr lang="ru-RU" altLang="ru-KZ" sz="2200" dirty="0" err="1"/>
              <a:t>жылы</a:t>
            </a:r>
            <a:r>
              <a:rPr lang="ru-RU" altLang="ru-KZ" sz="2200" dirty="0"/>
              <a:t> </a:t>
            </a:r>
            <a:r>
              <a:rPr lang="ru-RU" altLang="ru-KZ" sz="2200" dirty="0" err="1"/>
              <a:t>стоматологтар</a:t>
            </a:r>
            <a:r>
              <a:rPr lang="ru-RU" altLang="ru-KZ" sz="2200" dirty="0"/>
              <a:t> мен </a:t>
            </a:r>
            <a:r>
              <a:rPr lang="ru-RU" altLang="ru-KZ" sz="2200" dirty="0" err="1"/>
              <a:t>химиктердің</a:t>
            </a:r>
            <a:r>
              <a:rPr lang="ru-RU" altLang="ru-KZ" sz="2200" dirty="0"/>
              <a:t> (</a:t>
            </a:r>
            <a:r>
              <a:rPr lang="ru-RU" altLang="ru-KZ" sz="2200" dirty="0" err="1"/>
              <a:t>И.Ревзин</a:t>
            </a:r>
            <a:r>
              <a:rPr lang="ru-RU" altLang="ru-KZ" sz="2200" dirty="0"/>
              <a:t>, </a:t>
            </a:r>
            <a:r>
              <a:rPr lang="ru-RU" altLang="ru-KZ" sz="2200" dirty="0" err="1"/>
              <a:t>Г.Петров</a:t>
            </a:r>
            <a:r>
              <a:rPr lang="ru-RU" altLang="ru-KZ" sz="2200" dirty="0"/>
              <a:t>, </a:t>
            </a:r>
            <a:r>
              <a:rPr lang="ru-RU" altLang="ru-KZ" sz="2200" dirty="0" err="1"/>
              <a:t>И.Езриелев</a:t>
            </a:r>
            <a:r>
              <a:rPr lang="ru-RU" altLang="ru-KZ" sz="2200" dirty="0"/>
              <a:t> </a:t>
            </a:r>
            <a:r>
              <a:rPr lang="ru-RU" altLang="ru-KZ" sz="2200" dirty="0" err="1"/>
              <a:t>және</a:t>
            </a:r>
            <a:r>
              <a:rPr lang="ru-RU" altLang="ru-KZ" sz="2200" dirty="0"/>
              <a:t> </a:t>
            </a:r>
            <a:r>
              <a:rPr lang="ru-RU" altLang="ru-KZ" sz="2200" dirty="0" err="1"/>
              <a:t>т.б</a:t>
            </a:r>
            <a:r>
              <a:rPr lang="ru-RU" altLang="ru-KZ" sz="2200" dirty="0"/>
              <a:t>.) </a:t>
            </a:r>
            <a:r>
              <a:rPr lang="ru-RU" altLang="ru-KZ" sz="2200" dirty="0" err="1"/>
              <a:t>бірлескен</a:t>
            </a:r>
            <a:r>
              <a:rPr lang="ru-RU" altLang="ru-KZ" sz="2200" dirty="0"/>
              <a:t> </a:t>
            </a:r>
            <a:r>
              <a:rPr lang="ru-RU" altLang="ru-KZ" sz="2200" dirty="0" err="1"/>
              <a:t>күш-жігері</a:t>
            </a:r>
            <a:r>
              <a:rPr lang="ru-RU" altLang="ru-KZ" sz="2200" dirty="0"/>
              <a:t> </a:t>
            </a:r>
            <a:r>
              <a:rPr lang="ru-RU" altLang="ru-KZ" sz="2200" dirty="0" err="1"/>
              <a:t>жақ</a:t>
            </a:r>
            <a:r>
              <a:rPr lang="ru-RU" altLang="ru-KZ" sz="2200" dirty="0"/>
              <a:t> </a:t>
            </a:r>
            <a:r>
              <a:rPr lang="ru-RU" altLang="ru-KZ" sz="2200" dirty="0" err="1"/>
              <a:t>және</a:t>
            </a:r>
            <a:r>
              <a:rPr lang="ru-RU" altLang="ru-KZ" sz="2200" dirty="0"/>
              <a:t> </a:t>
            </a:r>
            <a:r>
              <a:rPr lang="ru-RU" altLang="ru-KZ" sz="2200" dirty="0" err="1"/>
              <a:t>тіс</a:t>
            </a:r>
            <a:r>
              <a:rPr lang="ru-RU" altLang="ru-KZ" sz="2200" dirty="0"/>
              <a:t> </a:t>
            </a:r>
            <a:r>
              <a:rPr lang="ru-RU" altLang="ru-KZ" sz="2200" dirty="0" err="1"/>
              <a:t>протездерін</a:t>
            </a:r>
            <a:r>
              <a:rPr lang="ru-RU" altLang="ru-KZ" sz="2200" dirty="0"/>
              <a:t> </a:t>
            </a:r>
            <a:r>
              <a:rPr lang="ru-RU" altLang="ru-KZ" sz="2200" dirty="0" err="1"/>
              <a:t>жасауға</a:t>
            </a:r>
            <a:r>
              <a:rPr lang="ru-RU" altLang="ru-KZ" sz="2200" dirty="0"/>
              <a:t> </a:t>
            </a:r>
            <a:r>
              <a:rPr lang="ru-RU" altLang="ru-KZ" sz="2200" dirty="0" err="1"/>
              <a:t>арналған</a:t>
            </a:r>
            <a:r>
              <a:rPr lang="ru-RU" altLang="ru-KZ" sz="2200" dirty="0"/>
              <a:t> АКР-7 </a:t>
            </a:r>
            <a:r>
              <a:rPr lang="ru-RU" altLang="ru-KZ" sz="2200" dirty="0" err="1"/>
              <a:t>полимерін</a:t>
            </a:r>
            <a:r>
              <a:rPr lang="ru-RU" altLang="ru-KZ" sz="2200" dirty="0"/>
              <a:t> </a:t>
            </a:r>
            <a:r>
              <a:rPr lang="ru-RU" altLang="ru-KZ" sz="2200" dirty="0" err="1"/>
              <a:t>жасауға</a:t>
            </a:r>
            <a:r>
              <a:rPr lang="ru-RU" altLang="ru-KZ" sz="2200" dirty="0"/>
              <a:t> </a:t>
            </a:r>
            <a:r>
              <a:rPr lang="ru-RU" altLang="ru-KZ" sz="2200" dirty="0" err="1"/>
              <a:t>әкелді</a:t>
            </a:r>
            <a:r>
              <a:rPr lang="ru-RU" altLang="ru-KZ" sz="2200" dirty="0"/>
              <a:t>. </a:t>
            </a:r>
            <a:r>
              <a:rPr lang="ru-RU" altLang="ru-KZ" sz="2200" dirty="0" err="1"/>
              <a:t>Көп</a:t>
            </a:r>
            <a:r>
              <a:rPr lang="ru-RU" altLang="ru-KZ" sz="2200" dirty="0"/>
              <a:t> </a:t>
            </a:r>
            <a:r>
              <a:rPr lang="ru-RU" altLang="ru-KZ" sz="2200" dirty="0" err="1"/>
              <a:t>ұзамай</a:t>
            </a:r>
            <a:r>
              <a:rPr lang="ru-RU" altLang="ru-KZ" sz="2200" dirty="0"/>
              <a:t> акрил </a:t>
            </a:r>
            <a:r>
              <a:rPr lang="ru-RU" altLang="ru-KZ" sz="2200" dirty="0" err="1"/>
              <a:t>шайырларынан</a:t>
            </a:r>
            <a:r>
              <a:rPr lang="ru-RU" altLang="ru-KZ" sz="2200" dirty="0"/>
              <a:t> </a:t>
            </a:r>
            <a:r>
              <a:rPr lang="ru-RU" altLang="ru-KZ" sz="2200" dirty="0" err="1"/>
              <a:t>жасалған</a:t>
            </a:r>
            <a:r>
              <a:rPr lang="ru-RU" altLang="ru-KZ" sz="2200" dirty="0"/>
              <a:t> </a:t>
            </a:r>
            <a:r>
              <a:rPr lang="ru-RU" altLang="ru-KZ" sz="2200" dirty="0" err="1"/>
              <a:t>көптеген</a:t>
            </a:r>
            <a:r>
              <a:rPr lang="ru-RU" altLang="ru-KZ" sz="2200" dirty="0"/>
              <a:t> </a:t>
            </a:r>
            <a:r>
              <a:rPr lang="ru-RU" altLang="ru-KZ" sz="2200" dirty="0" err="1"/>
              <a:t>пластиктер</a:t>
            </a:r>
            <a:r>
              <a:rPr lang="ru-RU" altLang="ru-KZ" sz="2200" dirty="0"/>
              <a:t> </a:t>
            </a:r>
            <a:r>
              <a:rPr lang="ru-RU" altLang="ru-KZ" sz="2200" dirty="0" err="1"/>
              <a:t>пайда</a:t>
            </a:r>
            <a:r>
              <a:rPr lang="ru-RU" altLang="ru-KZ" sz="2200" dirty="0"/>
              <a:t> </a:t>
            </a:r>
            <a:r>
              <a:rPr lang="ru-RU" altLang="ru-KZ" sz="2200" dirty="0" err="1"/>
              <a:t>болды</a:t>
            </a:r>
            <a:r>
              <a:rPr lang="ru-RU" altLang="ru-KZ" sz="2200" dirty="0"/>
              <a:t>, </a:t>
            </a:r>
            <a:r>
              <a:rPr lang="ru-RU" altLang="ru-KZ" sz="2200" dirty="0" err="1"/>
              <a:t>олар</a:t>
            </a:r>
            <a:r>
              <a:rPr lang="ru-RU" altLang="ru-KZ" sz="2200" dirty="0"/>
              <a:t> </a:t>
            </a:r>
            <a:r>
              <a:rPr lang="ru-RU" altLang="ru-KZ" sz="2200" dirty="0" err="1"/>
              <a:t>көз</a:t>
            </a:r>
            <a:r>
              <a:rPr lang="ru-RU" altLang="ru-KZ" sz="2200" dirty="0"/>
              <a:t> </a:t>
            </a:r>
            <a:r>
              <a:rPr lang="ru-RU" altLang="ru-KZ" sz="2200" dirty="0" err="1"/>
              <a:t>протездері</a:t>
            </a:r>
            <a:r>
              <a:rPr lang="ru-RU" altLang="ru-KZ" sz="2200" dirty="0"/>
              <a:t> мен </a:t>
            </a:r>
            <a:r>
              <a:rPr lang="ru-RU" altLang="ru-KZ" sz="2200" dirty="0" err="1"/>
              <a:t>жақ</a:t>
            </a:r>
            <a:r>
              <a:rPr lang="ru-RU" altLang="ru-KZ" sz="2200" dirty="0"/>
              <a:t>-бет </a:t>
            </a:r>
            <a:r>
              <a:rPr lang="ru-RU" altLang="ru-KZ" sz="2200" dirty="0" err="1"/>
              <a:t>хирургиясындағы</a:t>
            </a:r>
            <a:r>
              <a:rPr lang="ru-RU" altLang="ru-KZ" sz="2200" dirty="0"/>
              <a:t> </a:t>
            </a:r>
            <a:r>
              <a:rPr lang="ru-RU" altLang="ru-KZ" sz="2200" dirty="0" err="1"/>
              <a:t>реконструкциялық</a:t>
            </a:r>
            <a:r>
              <a:rPr lang="ru-RU" altLang="ru-KZ" sz="2200" dirty="0"/>
              <a:t> </a:t>
            </a:r>
            <a:r>
              <a:rPr lang="ru-RU" altLang="ru-KZ" sz="2200" dirty="0" err="1"/>
              <a:t>операцияларға</a:t>
            </a:r>
            <a:r>
              <a:rPr lang="ru-RU" altLang="ru-KZ" sz="2200" dirty="0"/>
              <a:t> </a:t>
            </a:r>
            <a:r>
              <a:rPr lang="ru-RU" altLang="ru-KZ" sz="2200" dirty="0" err="1"/>
              <a:t>жарамды</a:t>
            </a:r>
            <a:r>
              <a:rPr lang="ru-RU" altLang="ru-KZ" sz="2200" dirty="0"/>
              <a:t>.</a:t>
            </a:r>
          </a:p>
        </p:txBody>
      </p:sp>
      <p:pic>
        <p:nvPicPr>
          <p:cNvPr id="52238" name="Picture 14" descr="ÐÐ°ÑÑÐ¸Ð½ÐºÐ¸ Ð¿Ð¾ Ð·Ð°Ð¿ÑÐ¾ÑÑ Ð¿Ð¾Ð»Ð¸Ð¼ÐµÑÑ Ð² Ð¼ÐµÐ´Ð¸ÑÐ¸Ð½Ðµ">
            <a:extLst>
              <a:ext uri="{FF2B5EF4-FFF2-40B4-BE49-F238E27FC236}">
                <a16:creationId xmlns:a16="http://schemas.microsoft.com/office/drawing/2014/main" id="{FA16B4F4-305F-67CF-8DF8-C41125EB3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267200"/>
            <a:ext cx="3200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2240" name="Picture 16" descr="ÐÐ°ÑÑÐ¸Ð½ÐºÐ¸ Ð¿Ð¾ Ð·Ð°Ð¿ÑÐ¾ÑÑ Ð¿Ð¾Ð»Ð¸Ð¼ÐµÑÑ Ð² Ð¼ÐµÐ´Ð¸ÑÐ¸Ð½Ðµ">
            <a:extLst>
              <a:ext uri="{FF2B5EF4-FFF2-40B4-BE49-F238E27FC236}">
                <a16:creationId xmlns:a16="http://schemas.microsoft.com/office/drawing/2014/main" id="{03F6BAEA-C555-DED0-E9BA-7D45569E3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905000"/>
            <a:ext cx="2971800" cy="201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ppt_w</p:attrName>
                                        </p:attrNameLst>
                                      </p:cBhvr>
                                      <p:tavLst>
                                        <p:tav tm="0">
                                          <p:val>
                                            <p:fltVal val="0"/>
                                          </p:val>
                                        </p:tav>
                                        <p:tav tm="100000">
                                          <p:val>
                                            <p:strVal val="#ppt_w"/>
                                          </p:val>
                                        </p:tav>
                                      </p:tavLst>
                                    </p:anim>
                                    <p:anim calcmode="lin" valueType="num">
                                      <p:cBhvr>
                                        <p:cTn id="8" dur="500" fill="hold"/>
                                        <p:tgtEl>
                                          <p:spTgt spid="52226"/>
                                        </p:tgtEl>
                                        <p:attrNameLst>
                                          <p:attrName>ppt_h</p:attrName>
                                        </p:attrNameLst>
                                      </p:cBhvr>
                                      <p:tavLst>
                                        <p:tav tm="0">
                                          <p:val>
                                            <p:fltVal val="0"/>
                                          </p:val>
                                        </p:tav>
                                        <p:tav tm="100000">
                                          <p:val>
                                            <p:strVal val="#ppt_h"/>
                                          </p:val>
                                        </p:tav>
                                      </p:tavLst>
                                    </p:anim>
                                    <p:animEffect transition="in" filter="fade">
                                      <p:cBhvr>
                                        <p:cTn id="9" dur="500"/>
                                        <p:tgtEl>
                                          <p:spTgt spid="522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52230">
                                            <p:txEl>
                                              <p:pRg st="0" end="0"/>
                                            </p:txEl>
                                          </p:spTgt>
                                        </p:tgtEl>
                                        <p:attrNameLst>
                                          <p:attrName>style.visibility</p:attrName>
                                        </p:attrNameLst>
                                      </p:cBhvr>
                                      <p:to>
                                        <p:strVal val="visible"/>
                                      </p:to>
                                    </p:set>
                                    <p:animEffect transition="in" filter="fade">
                                      <p:cBhvr>
                                        <p:cTn id="14" dur="1000">
                                          <p:stCondLst>
                                            <p:cond delay="0"/>
                                          </p:stCondLst>
                                        </p:cTn>
                                        <p:tgtEl>
                                          <p:spTgt spid="522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30"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1" name="Rectangle 5">
            <a:extLst>
              <a:ext uri="{FF2B5EF4-FFF2-40B4-BE49-F238E27FC236}">
                <a16:creationId xmlns:a16="http://schemas.microsoft.com/office/drawing/2014/main" id="{6567AF0A-5D58-1BD1-B24F-DEE0B9A08C4E}"/>
              </a:ext>
            </a:extLst>
          </p:cNvPr>
          <p:cNvSpPr>
            <a:spLocks noGrp="1" noRot="1" noChangeArrowheads="1"/>
          </p:cNvSpPr>
          <p:nvPr>
            <p:ph sz="half" idx="1"/>
          </p:nvPr>
        </p:nvSpPr>
        <p:spPr>
          <a:xfrm>
            <a:off x="530942" y="381000"/>
            <a:ext cx="5793658" cy="6172200"/>
          </a:xfrm>
        </p:spPr>
        <p:txBody>
          <a:bodyPr/>
          <a:lstStyle/>
          <a:p>
            <a:pPr>
              <a:lnSpc>
                <a:spcPct val="90000"/>
              </a:lnSpc>
            </a:pPr>
            <a:r>
              <a:rPr lang="ru-RU" altLang="ru-KZ" sz="2200" dirty="0"/>
              <a:t>1943 </a:t>
            </a:r>
            <a:r>
              <a:rPr lang="ru-RU" altLang="ru-KZ" sz="2200" dirty="0" err="1"/>
              <a:t>жылы</a:t>
            </a:r>
            <a:r>
              <a:rPr lang="ru-RU" altLang="ru-KZ" sz="2200" dirty="0"/>
              <a:t> </a:t>
            </a:r>
            <a:r>
              <a:rPr lang="ru-RU" altLang="ru-KZ" sz="2200" dirty="0" err="1"/>
              <a:t>С.Федоров</a:t>
            </a:r>
            <a:r>
              <a:rPr lang="ru-RU" altLang="ru-KZ" sz="2200" dirty="0"/>
              <a:t> бас </a:t>
            </a:r>
            <a:r>
              <a:rPr lang="ru-RU" altLang="ru-KZ" sz="2200" dirty="0" err="1"/>
              <a:t>сүйегінің</a:t>
            </a:r>
            <a:r>
              <a:rPr lang="ru-RU" altLang="ru-KZ" sz="2200" dirty="0"/>
              <a:t> </a:t>
            </a:r>
            <a:r>
              <a:rPr lang="ru-RU" altLang="ru-KZ" sz="2200" dirty="0" err="1"/>
              <a:t>ақауын</a:t>
            </a:r>
            <a:r>
              <a:rPr lang="ru-RU" altLang="ru-KZ" sz="2200" dirty="0"/>
              <a:t> жабу </a:t>
            </a:r>
            <a:r>
              <a:rPr lang="ru-RU" altLang="ru-KZ" sz="2200" dirty="0" err="1"/>
              <a:t>үшін</a:t>
            </a:r>
            <a:r>
              <a:rPr lang="ru-RU" altLang="ru-KZ" sz="2200" dirty="0"/>
              <a:t> </a:t>
            </a:r>
            <a:r>
              <a:rPr lang="ru-RU" altLang="ru-KZ" sz="2200" dirty="0" err="1"/>
              <a:t>полиметилметакрилаттан</a:t>
            </a:r>
            <a:r>
              <a:rPr lang="ru-RU" altLang="ru-KZ" sz="2200" dirty="0"/>
              <a:t> </a:t>
            </a:r>
            <a:r>
              <a:rPr lang="ru-RU" altLang="ru-KZ" sz="2200" dirty="0" err="1"/>
              <a:t>бірінші</a:t>
            </a:r>
            <a:r>
              <a:rPr lang="ru-RU" altLang="ru-KZ" sz="2200" dirty="0"/>
              <a:t> </a:t>
            </a:r>
            <a:r>
              <a:rPr lang="ru-RU" altLang="ru-KZ" sz="2200" dirty="0" err="1"/>
              <a:t>жамау</a:t>
            </a:r>
            <a:r>
              <a:rPr lang="ru-RU" altLang="ru-KZ" sz="2200" dirty="0"/>
              <a:t> </a:t>
            </a:r>
            <a:r>
              <a:rPr lang="ru-RU" altLang="ru-KZ" sz="2200" dirty="0" err="1"/>
              <a:t>жасады</a:t>
            </a:r>
            <a:r>
              <a:rPr lang="ru-RU" altLang="ru-KZ" sz="2200" dirty="0"/>
              <a:t>. </a:t>
            </a:r>
            <a:r>
              <a:rPr lang="ru-RU" altLang="ru-KZ" sz="2200" dirty="0" err="1"/>
              <a:t>Қазіргі</a:t>
            </a:r>
            <a:r>
              <a:rPr lang="ru-RU" altLang="ru-KZ" sz="2200" dirty="0"/>
              <a:t> </a:t>
            </a:r>
            <a:r>
              <a:rPr lang="ru-RU" altLang="ru-KZ" sz="2200" dirty="0" err="1"/>
              <a:t>уақытта</a:t>
            </a:r>
            <a:r>
              <a:rPr lang="ru-RU" altLang="ru-KZ" sz="2200" dirty="0"/>
              <a:t> </a:t>
            </a:r>
            <a:r>
              <a:rPr lang="ru-RU" altLang="ru-KZ" sz="2200" dirty="0" err="1"/>
              <a:t>бұл</a:t>
            </a:r>
            <a:r>
              <a:rPr lang="ru-RU" altLang="ru-KZ" sz="2200" dirty="0"/>
              <a:t> материал </a:t>
            </a:r>
            <a:r>
              <a:rPr lang="ru-RU" altLang="ru-KZ" sz="2200" dirty="0" err="1"/>
              <a:t>біздің</a:t>
            </a:r>
            <a:r>
              <a:rPr lang="ru-RU" altLang="ru-KZ" sz="2200" dirty="0"/>
              <a:t> </a:t>
            </a:r>
            <a:r>
              <a:rPr lang="ru-RU" altLang="ru-KZ" sz="2200" dirty="0" err="1"/>
              <a:t>елімізде</a:t>
            </a:r>
            <a:r>
              <a:rPr lang="ru-RU" altLang="ru-KZ" sz="2200" dirty="0"/>
              <a:t> </a:t>
            </a:r>
            <a:r>
              <a:rPr lang="ru-RU" altLang="ru-KZ" sz="2200" dirty="0" err="1"/>
              <a:t>және</a:t>
            </a:r>
            <a:r>
              <a:rPr lang="ru-RU" altLang="ru-KZ" sz="2200" dirty="0"/>
              <a:t> </a:t>
            </a:r>
            <a:r>
              <a:rPr lang="ru-RU" altLang="ru-KZ" sz="2200" dirty="0" err="1"/>
              <a:t>шетелде</a:t>
            </a:r>
            <a:r>
              <a:rPr lang="ru-RU" altLang="ru-KZ" sz="2200" dirty="0"/>
              <a:t> </a:t>
            </a:r>
            <a:r>
              <a:rPr lang="ru-RU" altLang="ru-KZ" sz="2200" dirty="0" err="1"/>
              <a:t>кеңінен</a:t>
            </a:r>
            <a:r>
              <a:rPr lang="ru-RU" altLang="ru-KZ" sz="2200" dirty="0"/>
              <a:t> </a:t>
            </a:r>
            <a:r>
              <a:rPr lang="ru-RU" altLang="ru-KZ" sz="2200" dirty="0" err="1"/>
              <a:t>қолданылады</a:t>
            </a:r>
            <a:r>
              <a:rPr lang="ru-RU" altLang="ru-KZ" sz="2200" dirty="0"/>
              <a:t>. </a:t>
            </a:r>
            <a:r>
              <a:rPr lang="ru-RU" altLang="ru-KZ" sz="2200" dirty="0" err="1"/>
              <a:t>Одан</a:t>
            </a:r>
            <a:r>
              <a:rPr lang="ru-RU" altLang="ru-KZ" sz="2200" dirty="0"/>
              <a:t> </a:t>
            </a:r>
            <a:r>
              <a:rPr lang="ru-RU" altLang="ru-KZ" sz="2200" dirty="0" err="1"/>
              <a:t>көз</a:t>
            </a:r>
            <a:r>
              <a:rPr lang="ru-RU" altLang="ru-KZ" sz="2200" dirty="0"/>
              <a:t> </a:t>
            </a:r>
            <a:r>
              <a:rPr lang="ru-RU" altLang="ru-KZ" sz="2200" dirty="0" err="1"/>
              <a:t>жасы</a:t>
            </a:r>
            <a:r>
              <a:rPr lang="ru-RU" altLang="ru-KZ" sz="2200" dirty="0"/>
              <a:t> </a:t>
            </a:r>
            <a:r>
              <a:rPr lang="ru-RU" altLang="ru-KZ" sz="2200" dirty="0" err="1"/>
              <a:t>қалтасын</a:t>
            </a:r>
            <a:r>
              <a:rPr lang="ru-RU" altLang="ru-KZ" sz="2200" dirty="0"/>
              <a:t>, </a:t>
            </a:r>
            <a:r>
              <a:rPr lang="ru-RU" altLang="ru-KZ" sz="2200" dirty="0" err="1"/>
              <a:t>жоғарғы</a:t>
            </a:r>
            <a:r>
              <a:rPr lang="ru-RU" altLang="ru-KZ" sz="2200" dirty="0"/>
              <a:t> </a:t>
            </a:r>
            <a:r>
              <a:rPr lang="ru-RU" altLang="ru-KZ" sz="2200" dirty="0" err="1"/>
              <a:t>жақ</a:t>
            </a:r>
            <a:r>
              <a:rPr lang="ru-RU" altLang="ru-KZ" sz="2200" dirty="0"/>
              <a:t> </a:t>
            </a:r>
            <a:r>
              <a:rPr lang="ru-RU" altLang="ru-KZ" sz="2200" dirty="0" err="1"/>
              <a:t>қуысын</a:t>
            </a:r>
            <a:r>
              <a:rPr lang="ru-RU" altLang="ru-KZ" sz="2200" dirty="0"/>
              <a:t>, </a:t>
            </a:r>
            <a:r>
              <a:rPr lang="ru-RU" altLang="ru-KZ" sz="2200" dirty="0" err="1"/>
              <a:t>қан</a:t>
            </a:r>
            <a:r>
              <a:rPr lang="ru-RU" altLang="ru-KZ" sz="2200" dirty="0"/>
              <a:t> </a:t>
            </a:r>
            <a:r>
              <a:rPr lang="ru-RU" altLang="ru-KZ" sz="2200" dirty="0" err="1"/>
              <a:t>тамырларының</a:t>
            </a:r>
            <a:r>
              <a:rPr lang="ru-RU" altLang="ru-KZ" sz="2200" dirty="0"/>
              <a:t> </a:t>
            </a:r>
            <a:r>
              <a:rPr lang="ru-RU" altLang="ru-KZ" sz="2200" dirty="0" err="1"/>
              <a:t>протездерін</a:t>
            </a:r>
            <a:r>
              <a:rPr lang="ru-RU" altLang="ru-KZ" sz="2200" dirty="0"/>
              <a:t>, </a:t>
            </a:r>
            <a:r>
              <a:rPr lang="ru-RU" altLang="ru-KZ" sz="2200" dirty="0" err="1"/>
              <a:t>жүрек</a:t>
            </a:r>
            <a:r>
              <a:rPr lang="ru-RU" altLang="ru-KZ" sz="2200" dirty="0"/>
              <a:t> </a:t>
            </a:r>
            <a:r>
              <a:rPr lang="ru-RU" altLang="ru-KZ" sz="2200" dirty="0" err="1"/>
              <a:t>қақпақтарын</a:t>
            </a:r>
            <a:r>
              <a:rPr lang="ru-RU" altLang="ru-KZ" sz="2200" dirty="0"/>
              <a:t>, </a:t>
            </a:r>
            <a:r>
              <a:rPr lang="ru-RU" altLang="ru-KZ" sz="2200" dirty="0" err="1"/>
              <a:t>өңешті</a:t>
            </a:r>
            <a:r>
              <a:rPr lang="ru-RU" altLang="ru-KZ" sz="2200" dirty="0"/>
              <a:t>, </a:t>
            </a:r>
            <a:r>
              <a:rPr lang="ru-RU" altLang="ru-KZ" sz="2200" dirty="0" err="1"/>
              <a:t>асқазанды</a:t>
            </a:r>
            <a:r>
              <a:rPr lang="ru-RU" altLang="ru-KZ" sz="2200" dirty="0"/>
              <a:t>, </a:t>
            </a:r>
            <a:r>
              <a:rPr lang="ru-RU" altLang="ru-KZ" sz="2200" dirty="0" err="1"/>
              <a:t>қуықты</a:t>
            </a:r>
            <a:r>
              <a:rPr lang="ru-RU" altLang="ru-KZ" sz="2200" dirty="0"/>
              <a:t>, </a:t>
            </a:r>
            <a:r>
              <a:rPr lang="ru-RU" altLang="ru-KZ" sz="2200" dirty="0" err="1"/>
              <a:t>өт</a:t>
            </a:r>
            <a:r>
              <a:rPr lang="ru-RU" altLang="ru-KZ" sz="2200" dirty="0"/>
              <a:t> </a:t>
            </a:r>
            <a:r>
              <a:rPr lang="ru-RU" altLang="ru-KZ" sz="2200" dirty="0" err="1"/>
              <a:t>жолдарын</a:t>
            </a:r>
            <a:r>
              <a:rPr lang="ru-RU" altLang="ru-KZ" sz="2200" dirty="0"/>
              <a:t>, </a:t>
            </a:r>
            <a:r>
              <a:rPr lang="ru-RU" altLang="ru-KZ" sz="2200" dirty="0" err="1"/>
              <a:t>уретраны</a:t>
            </a:r>
            <a:r>
              <a:rPr lang="ru-RU" altLang="ru-KZ" sz="2200" dirty="0"/>
              <a:t>, </a:t>
            </a:r>
            <a:r>
              <a:rPr lang="ru-RU" altLang="ru-KZ" sz="2200" dirty="0" err="1"/>
              <a:t>көз</a:t>
            </a:r>
            <a:r>
              <a:rPr lang="ru-RU" altLang="ru-KZ" sz="2200" dirty="0"/>
              <a:t> </a:t>
            </a:r>
            <a:r>
              <a:rPr lang="ru-RU" altLang="ru-KZ" sz="2200" dirty="0" err="1"/>
              <a:t>линзасын</a:t>
            </a:r>
            <a:r>
              <a:rPr lang="ru-RU" altLang="ru-KZ" sz="2200" dirty="0"/>
              <a:t> </a:t>
            </a:r>
            <a:r>
              <a:rPr lang="ru-RU" altLang="ru-KZ" sz="2200" dirty="0" err="1"/>
              <a:t>дренаждау</a:t>
            </a:r>
            <a:r>
              <a:rPr lang="ru-RU" altLang="ru-KZ" sz="2200" dirty="0"/>
              <a:t> </a:t>
            </a:r>
            <a:r>
              <a:rPr lang="ru-RU" altLang="ru-KZ" sz="2200" dirty="0" err="1"/>
              <a:t>үшін</a:t>
            </a:r>
            <a:r>
              <a:rPr lang="ru-RU" altLang="ru-KZ" sz="2200" dirty="0"/>
              <a:t> </a:t>
            </a:r>
            <a:r>
              <a:rPr lang="ru-RU" altLang="ru-KZ" sz="2200" dirty="0" err="1"/>
              <a:t>түтіктер</a:t>
            </a:r>
            <a:r>
              <a:rPr lang="ru-RU" altLang="ru-KZ" sz="2200" dirty="0"/>
              <a:t> </a:t>
            </a:r>
            <a:r>
              <a:rPr lang="ru-RU" altLang="ru-KZ" sz="2200" dirty="0" err="1"/>
              <a:t>жасалады</a:t>
            </a:r>
            <a:r>
              <a:rPr lang="ru-RU" altLang="ru-KZ" sz="2200" dirty="0"/>
              <a:t>; </a:t>
            </a:r>
            <a:r>
              <a:rPr lang="ru-RU" altLang="ru-KZ" sz="2200" dirty="0" err="1"/>
              <a:t>сынықтар</a:t>
            </a:r>
            <a:r>
              <a:rPr lang="ru-RU" altLang="ru-KZ" sz="2200" dirty="0"/>
              <a:t> </a:t>
            </a:r>
            <a:r>
              <a:rPr lang="ru-RU" altLang="ru-KZ" sz="2200" dirty="0" err="1"/>
              <a:t>кезінде</a:t>
            </a:r>
            <a:r>
              <a:rPr lang="ru-RU" altLang="ru-KZ" sz="2200" dirty="0"/>
              <a:t> </a:t>
            </a:r>
            <a:r>
              <a:rPr lang="ru-RU" altLang="ru-KZ" sz="2200" dirty="0" err="1"/>
              <a:t>сүйектерді</a:t>
            </a:r>
            <a:r>
              <a:rPr lang="ru-RU" altLang="ru-KZ" sz="2200" dirty="0"/>
              <a:t> </a:t>
            </a:r>
            <a:r>
              <a:rPr lang="ru-RU" altLang="ru-KZ" sz="2200" dirty="0" err="1"/>
              <a:t>бекітуге</a:t>
            </a:r>
            <a:r>
              <a:rPr lang="ru-RU" altLang="ru-KZ" sz="2200" dirty="0"/>
              <a:t> </a:t>
            </a:r>
            <a:r>
              <a:rPr lang="ru-RU" altLang="ru-KZ" sz="2200" dirty="0" err="1"/>
              <a:t>арналған</a:t>
            </a:r>
            <a:r>
              <a:rPr lang="ru-RU" altLang="ru-KZ" sz="2200" dirty="0"/>
              <a:t> </a:t>
            </a:r>
            <a:r>
              <a:rPr lang="ru-RU" altLang="ru-KZ" sz="2200" dirty="0" err="1"/>
              <a:t>түйреуіштер</a:t>
            </a:r>
            <a:r>
              <a:rPr lang="ru-RU" altLang="ru-KZ" sz="2200" dirty="0"/>
              <a:t> мен </a:t>
            </a:r>
            <a:r>
              <a:rPr lang="ru-RU" altLang="ru-KZ" sz="2200" dirty="0" err="1"/>
              <a:t>пластиналар</a:t>
            </a:r>
            <a:r>
              <a:rPr lang="ru-RU" altLang="ru-KZ" sz="2200" dirty="0"/>
              <a:t>, </a:t>
            </a:r>
            <a:r>
              <a:rPr lang="ru-RU" altLang="ru-KZ" sz="2200" dirty="0" err="1"/>
              <a:t>ішектерді</a:t>
            </a:r>
            <a:r>
              <a:rPr lang="ru-RU" altLang="ru-KZ" sz="2200" dirty="0"/>
              <a:t>, </a:t>
            </a:r>
            <a:r>
              <a:rPr lang="ru-RU" altLang="ru-KZ" sz="2200" dirty="0" err="1"/>
              <a:t>сіңірлерді</a:t>
            </a:r>
            <a:r>
              <a:rPr lang="ru-RU" altLang="ru-KZ" sz="2200" dirty="0"/>
              <a:t> </a:t>
            </a:r>
            <a:r>
              <a:rPr lang="ru-RU" altLang="ru-KZ" sz="2200" dirty="0" err="1"/>
              <a:t>және</a:t>
            </a:r>
            <a:r>
              <a:rPr lang="ru-RU" altLang="ru-KZ" sz="2200" dirty="0"/>
              <a:t> </a:t>
            </a:r>
            <a:r>
              <a:rPr lang="ru-RU" altLang="ru-KZ" sz="2200" dirty="0" err="1"/>
              <a:t>трахеяны</a:t>
            </a:r>
            <a:r>
              <a:rPr lang="ru-RU" altLang="ru-KZ" sz="2200" dirty="0"/>
              <a:t> </a:t>
            </a:r>
            <a:r>
              <a:rPr lang="ru-RU" altLang="ru-KZ" sz="2200" dirty="0" err="1"/>
              <a:t>біріктіруге</a:t>
            </a:r>
            <a:r>
              <a:rPr lang="ru-RU" altLang="ru-KZ" sz="2200" dirty="0"/>
              <a:t> </a:t>
            </a:r>
            <a:r>
              <a:rPr lang="ru-RU" altLang="ru-KZ" sz="2200" dirty="0" err="1"/>
              <a:t>арналған</a:t>
            </a:r>
            <a:r>
              <a:rPr lang="ru-RU" altLang="ru-KZ" sz="2200" dirty="0"/>
              <a:t> </a:t>
            </a:r>
            <a:r>
              <a:rPr lang="ru-RU" altLang="ru-KZ" sz="2200" dirty="0" err="1"/>
              <a:t>полимерлі</a:t>
            </a:r>
            <a:r>
              <a:rPr lang="ru-RU" altLang="ru-KZ" sz="2200" dirty="0"/>
              <a:t> </a:t>
            </a:r>
            <a:r>
              <a:rPr lang="ru-RU" altLang="ru-KZ" sz="2200" dirty="0" err="1"/>
              <a:t>торлы</a:t>
            </a:r>
            <a:r>
              <a:rPr lang="ru-RU" altLang="ru-KZ" sz="2200" dirty="0"/>
              <a:t> «</a:t>
            </a:r>
            <a:r>
              <a:rPr lang="ru-RU" altLang="ru-KZ" sz="2200" dirty="0" err="1"/>
              <a:t>каркастар</a:t>
            </a:r>
            <a:r>
              <a:rPr lang="ru-RU" altLang="ru-KZ" sz="2200" dirty="0"/>
              <a:t>» </a:t>
            </a:r>
            <a:r>
              <a:rPr lang="ru-RU" altLang="ru-KZ" sz="2200" dirty="0" err="1"/>
              <a:t>алынды</a:t>
            </a:r>
            <a:r>
              <a:rPr lang="ru-RU" altLang="ru-KZ" sz="2200" dirty="0"/>
              <a:t>.</a:t>
            </a:r>
          </a:p>
        </p:txBody>
      </p:sp>
      <p:sp>
        <p:nvSpPr>
          <p:cNvPr id="55304" name="AutoShape 8" descr="ÐÐ°ÑÑÐ¸Ð½ÐºÐ¸ Ð¿Ð¾ Ð·Ð°Ð¿ÑÐ¾ÑÑ Ð¿Ð¾Ð»Ð¸Ð¼ÐµÑÑ Ð² Ð¼ÐµÐ´Ð¸ÑÐ¸Ð½Ðµ">
            <a:extLst>
              <a:ext uri="{FF2B5EF4-FFF2-40B4-BE49-F238E27FC236}">
                <a16:creationId xmlns:a16="http://schemas.microsoft.com/office/drawing/2014/main" id="{3E0A5065-41C1-29AA-A033-ABEA92642FA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KZ"/>
          </a:p>
        </p:txBody>
      </p:sp>
      <p:pic>
        <p:nvPicPr>
          <p:cNvPr id="55310" name="Picture 14" descr="ÐÐ°ÑÑÐ¸Ð½ÐºÐ¸ Ð¿Ð¾ Ð·Ð°Ð¿ÑÐ¾ÑÑ Ð¿Ð¾Ð»Ð¸Ð¼ÐµÑÑ Ð² Ð¼ÐµÐ´Ð¸ÑÐ¸Ð½Ðµ">
            <a:extLst>
              <a:ext uri="{FF2B5EF4-FFF2-40B4-BE49-F238E27FC236}">
                <a16:creationId xmlns:a16="http://schemas.microsoft.com/office/drawing/2014/main" id="{F641E79E-47E7-834F-699A-6FCE280DB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394" y="3276600"/>
            <a:ext cx="3657600" cy="2436813"/>
          </a:xfrm>
          <a:prstGeom prst="rect">
            <a:avLst/>
          </a:prstGeom>
          <a:noFill/>
          <a:extLst>
            <a:ext uri="{909E8E84-426E-40DD-AFC4-6F175D3DCCD1}">
              <a14:hiddenFill xmlns:a14="http://schemas.microsoft.com/office/drawing/2010/main">
                <a:solidFill>
                  <a:srgbClr val="FFFFFF"/>
                </a:solidFill>
              </a14:hiddenFill>
            </a:ext>
          </a:extLst>
        </p:spPr>
      </p:pic>
      <p:pic>
        <p:nvPicPr>
          <p:cNvPr id="55312" name="Picture 16" descr="ÐÐ°ÑÑÐ¸Ð½ÐºÐ¸ Ð¿Ð¾ Ð·Ð°Ð¿ÑÐ¾ÑÑ ÑÐ¾ÑÑÐ´Ñ Ð¸Ð· Ð¿Ð¾Ð»Ð¸Ð¼ÐµÑÐ¾Ð²">
            <a:extLst>
              <a:ext uri="{FF2B5EF4-FFF2-40B4-BE49-F238E27FC236}">
                <a16:creationId xmlns:a16="http://schemas.microsoft.com/office/drawing/2014/main" id="{8B77F566-BB74-DFBE-64BC-1A74CD5CC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194" y="2286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5301">
                                            <p:txEl>
                                              <p:pRg st="0" end="0"/>
                                            </p:txEl>
                                          </p:spTgt>
                                        </p:tgtEl>
                                        <p:attrNameLst>
                                          <p:attrName>style.visibility</p:attrName>
                                        </p:attrNameLst>
                                      </p:cBhvr>
                                      <p:to>
                                        <p:strVal val="visible"/>
                                      </p:to>
                                    </p:set>
                                    <p:animEffect transition="in" filter="fade">
                                      <p:cBhvr>
                                        <p:cTn id="7" dur="1000">
                                          <p:stCondLst>
                                            <p:cond delay="0"/>
                                          </p:stCondLst>
                                        </p:cTn>
                                        <p:tgtEl>
                                          <p:spTgt spid="553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Заголовок 1">
            <a:extLst>
              <a:ext uri="{FF2B5EF4-FFF2-40B4-BE49-F238E27FC236}">
                <a16:creationId xmlns:a16="http://schemas.microsoft.com/office/drawing/2014/main" id="{4647DA68-16D4-6004-685B-44885DD833C1}"/>
              </a:ext>
            </a:extLst>
          </p:cNvPr>
          <p:cNvSpPr>
            <a:spLocks noGrp="1"/>
          </p:cNvSpPr>
          <p:nvPr>
            <p:ph type="title"/>
          </p:nvPr>
        </p:nvSpPr>
        <p:spPr>
          <a:xfrm>
            <a:off x="1451579" y="2303047"/>
            <a:ext cx="3272093" cy="2674198"/>
          </a:xfrm>
        </p:spPr>
        <p:txBody>
          <a:bodyPr anchor="t">
            <a:normAutofit/>
          </a:bodyPr>
          <a:lstStyle/>
          <a:p>
            <a:r>
              <a:rPr lang="ru-RU" dirty="0" err="1"/>
              <a:t>Алыну</a:t>
            </a:r>
            <a:r>
              <a:rPr lang="ru-RU" dirty="0"/>
              <a:t> </a:t>
            </a:r>
            <a:r>
              <a:rPr lang="ru-RU" dirty="0" err="1"/>
              <a:t>тәсіліне</a:t>
            </a:r>
            <a:r>
              <a:rPr lang="ru-RU" dirty="0"/>
              <a:t> </a:t>
            </a:r>
            <a:r>
              <a:rPr lang="ru-RU" dirty="0" err="1"/>
              <a:t>қарай</a:t>
            </a:r>
            <a:r>
              <a:rPr lang="ru-RU" dirty="0"/>
              <a:t> </a:t>
            </a:r>
            <a:r>
              <a:rPr lang="ru-RU" dirty="0" err="1"/>
              <a:t>полимерлер</a:t>
            </a:r>
            <a:r>
              <a:rPr lang="ru-RU" dirty="0"/>
              <a:t>: </a:t>
            </a:r>
            <a:endParaRPr lang="ru-KZ" dirty="0"/>
          </a:p>
        </p:txBody>
      </p:sp>
      <p:cxnSp>
        <p:nvCxnSpPr>
          <p:cNvPr id="10"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2" name="Объект 2">
            <a:extLst>
              <a:ext uri="{FF2B5EF4-FFF2-40B4-BE49-F238E27FC236}">
                <a16:creationId xmlns:a16="http://schemas.microsoft.com/office/drawing/2014/main" id="{762B5CC5-377F-ACD3-E89D-6637D4139207}"/>
              </a:ext>
            </a:extLst>
          </p:cNvPr>
          <p:cNvGraphicFramePr>
            <a:graphicFrameLocks noGrp="1"/>
          </p:cNvGraphicFramePr>
          <p:nvPr>
            <p:ph idx="1"/>
            <p:extLst>
              <p:ext uri="{D42A27DB-BD31-4B8C-83A1-F6EECF244321}">
                <p14:modId xmlns:p14="http://schemas.microsoft.com/office/powerpoint/2010/main" val="703153214"/>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8330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Объект 2">
            <a:extLst>
              <a:ext uri="{FF2B5EF4-FFF2-40B4-BE49-F238E27FC236}">
                <a16:creationId xmlns:a16="http://schemas.microsoft.com/office/drawing/2014/main" id="{157E8591-ED56-E1A7-1394-B8F05665DB74}"/>
              </a:ext>
            </a:extLst>
          </p:cNvPr>
          <p:cNvGraphicFramePr>
            <a:graphicFrameLocks noGrp="1"/>
          </p:cNvGraphicFramePr>
          <p:nvPr>
            <p:ph idx="1"/>
            <p:extLst>
              <p:ext uri="{D42A27DB-BD31-4B8C-83A1-F6EECF244321}">
                <p14:modId xmlns:p14="http://schemas.microsoft.com/office/powerpoint/2010/main" val="1656133981"/>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902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4DEAFDF-6D01-E449-E86A-BE7623F0C989}"/>
              </a:ext>
            </a:extLst>
          </p:cNvPr>
          <p:cNvSpPr>
            <a:spLocks noGrp="1"/>
          </p:cNvSpPr>
          <p:nvPr>
            <p:ph idx="1"/>
          </p:nvPr>
        </p:nvSpPr>
        <p:spPr/>
        <p:txBody>
          <a:bodyPr>
            <a:normAutofit lnSpcReduction="10000"/>
          </a:bodyPr>
          <a:lstStyle/>
          <a:p>
            <a:r>
              <a:rPr lang="ru-RU" dirty="0" err="1"/>
              <a:t>Полимерлер</a:t>
            </a:r>
            <a:r>
              <a:rPr lang="ru-RU" dirty="0"/>
              <a:t> </a:t>
            </a:r>
            <a:r>
              <a:rPr lang="ru-RU" dirty="0" err="1"/>
              <a:t>механикалық</a:t>
            </a:r>
            <a:r>
              <a:rPr lang="ru-RU" dirty="0"/>
              <a:t> </a:t>
            </a:r>
            <a:r>
              <a:rPr lang="ru-RU" dirty="0" err="1"/>
              <a:t>қасиеттері</a:t>
            </a:r>
            <a:r>
              <a:rPr lang="ru-RU" dirty="0"/>
              <a:t> </a:t>
            </a:r>
            <a:r>
              <a:rPr lang="ru-RU" dirty="0" err="1"/>
              <a:t>бойынша</a:t>
            </a:r>
            <a:r>
              <a:rPr lang="ru-RU" dirty="0"/>
              <a:t> </a:t>
            </a:r>
            <a:r>
              <a:rPr lang="ru-RU" dirty="0" err="1"/>
              <a:t>айтарлықтай</a:t>
            </a:r>
            <a:r>
              <a:rPr lang="ru-RU" dirty="0"/>
              <a:t> </a:t>
            </a:r>
            <a:r>
              <a:rPr lang="ru-RU" dirty="0" err="1"/>
              <a:t>ерекшеленеді</a:t>
            </a:r>
            <a:r>
              <a:rPr lang="ru-RU" dirty="0"/>
              <a:t>; </a:t>
            </a:r>
            <a:r>
              <a:rPr lang="ru-RU" dirty="0" err="1"/>
              <a:t>олардың</a:t>
            </a:r>
            <a:r>
              <a:rPr lang="ru-RU" dirty="0"/>
              <a:t> </a:t>
            </a:r>
            <a:r>
              <a:rPr lang="ru-RU" dirty="0" err="1"/>
              <a:t>арасында</a:t>
            </a:r>
            <a:r>
              <a:rPr lang="ru-RU" dirty="0"/>
              <a:t> </a:t>
            </a:r>
            <a:r>
              <a:rPr lang="ru-RU" dirty="0" err="1"/>
              <a:t>серпімді</a:t>
            </a:r>
            <a:r>
              <a:rPr lang="ru-RU" dirty="0"/>
              <a:t> </a:t>
            </a:r>
            <a:r>
              <a:rPr lang="ru-RU" dirty="0" err="1"/>
              <a:t>қатты</a:t>
            </a:r>
            <a:r>
              <a:rPr lang="ru-RU" dirty="0"/>
              <a:t> </a:t>
            </a:r>
            <a:r>
              <a:rPr lang="ru-RU" dirty="0" err="1"/>
              <a:t>заттар</a:t>
            </a:r>
            <a:r>
              <a:rPr lang="ru-RU" dirty="0"/>
              <a:t>, </a:t>
            </a:r>
            <a:r>
              <a:rPr lang="ru-RU" dirty="0" err="1"/>
              <a:t>резеңке</a:t>
            </a:r>
            <a:r>
              <a:rPr lang="ru-RU" dirty="0"/>
              <a:t> </a:t>
            </a:r>
            <a:r>
              <a:rPr lang="ru-RU" dirty="0" err="1"/>
              <a:t>тәрізді</a:t>
            </a:r>
            <a:r>
              <a:rPr lang="ru-RU" dirty="0"/>
              <a:t> </a:t>
            </a:r>
            <a:r>
              <a:rPr lang="ru-RU" dirty="0" err="1"/>
              <a:t>эластомерлер</a:t>
            </a:r>
            <a:r>
              <a:rPr lang="ru-RU" dirty="0"/>
              <a:t> </a:t>
            </a:r>
            <a:r>
              <a:rPr lang="ru-RU" dirty="0" err="1"/>
              <a:t>және</a:t>
            </a:r>
            <a:r>
              <a:rPr lang="ru-RU" dirty="0"/>
              <a:t> </a:t>
            </a:r>
            <a:r>
              <a:rPr lang="ru-RU" dirty="0" err="1"/>
              <a:t>тұтқыр</a:t>
            </a:r>
            <a:r>
              <a:rPr lang="ru-RU" dirty="0"/>
              <a:t> </a:t>
            </a:r>
            <a:r>
              <a:rPr lang="ru-RU" dirty="0" err="1"/>
              <a:t>сұйықтықтар</a:t>
            </a:r>
            <a:r>
              <a:rPr lang="ru-RU" dirty="0"/>
              <a:t> бар. </a:t>
            </a:r>
            <a:r>
              <a:rPr lang="ru-RU" dirty="0" err="1"/>
              <a:t>Металлдар</a:t>
            </a:r>
            <a:r>
              <a:rPr lang="ru-RU" dirty="0"/>
              <a:t> мен </a:t>
            </a:r>
            <a:r>
              <a:rPr lang="ru-RU" dirty="0" err="1"/>
              <a:t>керамикадан</a:t>
            </a:r>
            <a:r>
              <a:rPr lang="ru-RU" dirty="0"/>
              <a:t> </a:t>
            </a:r>
            <a:r>
              <a:rPr lang="ru-RU" dirty="0" err="1"/>
              <a:t>айырмашылығы</a:t>
            </a:r>
            <a:r>
              <a:rPr lang="ru-RU" dirty="0"/>
              <a:t>, </a:t>
            </a:r>
            <a:r>
              <a:rPr lang="ru-RU" dirty="0" err="1"/>
              <a:t>полимерлердің</a:t>
            </a:r>
            <a:r>
              <a:rPr lang="ru-RU" dirty="0"/>
              <a:t> </a:t>
            </a:r>
            <a:r>
              <a:rPr lang="ru-RU" dirty="0" err="1"/>
              <a:t>механикалық</a:t>
            </a:r>
            <a:r>
              <a:rPr lang="ru-RU" dirty="0"/>
              <a:t> </a:t>
            </a:r>
            <a:r>
              <a:rPr lang="ru-RU" dirty="0" err="1"/>
              <a:t>қасиеттері</a:t>
            </a:r>
            <a:r>
              <a:rPr lang="ru-RU" dirty="0"/>
              <a:t> (</a:t>
            </a:r>
            <a:r>
              <a:rPr lang="ru-RU" dirty="0" err="1"/>
              <a:t>абсолютті</a:t>
            </a:r>
            <a:r>
              <a:rPr lang="ru-RU" dirty="0"/>
              <a:t> </a:t>
            </a:r>
            <a:r>
              <a:rPr lang="ru-RU" dirty="0" err="1"/>
              <a:t>беріктік</a:t>
            </a:r>
            <a:r>
              <a:rPr lang="ru-RU" dirty="0"/>
              <a:t>, Юнг </a:t>
            </a:r>
            <a:r>
              <a:rPr lang="ru-RU" dirty="0" err="1"/>
              <a:t>модулі</a:t>
            </a:r>
            <a:r>
              <a:rPr lang="ru-RU" dirty="0"/>
              <a:t>, </a:t>
            </a:r>
            <a:r>
              <a:rPr lang="ru-RU" dirty="0" err="1"/>
              <a:t>кристалдық</a:t>
            </a:r>
            <a:r>
              <a:rPr lang="ru-RU" dirty="0"/>
              <a:t> </a:t>
            </a:r>
            <a:r>
              <a:rPr lang="ru-RU" dirty="0" err="1"/>
              <a:t>дәрежесі</a:t>
            </a:r>
            <a:r>
              <a:rPr lang="ru-RU" dirty="0"/>
              <a:t>) </a:t>
            </a:r>
            <a:r>
              <a:rPr lang="ru-RU" dirty="0" err="1"/>
              <a:t>уақыт</a:t>
            </a:r>
            <a:r>
              <a:rPr lang="ru-RU" dirty="0"/>
              <a:t> </a:t>
            </a:r>
            <a:r>
              <a:rPr lang="ru-RU" dirty="0" err="1"/>
              <a:t>өте</a:t>
            </a:r>
            <a:r>
              <a:rPr lang="ru-RU" dirty="0"/>
              <a:t> </a:t>
            </a:r>
            <a:r>
              <a:rPr lang="ru-RU" dirty="0" err="1"/>
              <a:t>өзгереді</a:t>
            </a:r>
            <a:r>
              <a:rPr lang="ru-RU" dirty="0"/>
              <a:t>. </a:t>
            </a:r>
            <a:r>
              <a:rPr lang="ru-RU" dirty="0" err="1"/>
              <a:t>Бұл</a:t>
            </a:r>
            <a:r>
              <a:rPr lang="ru-RU" dirty="0"/>
              <a:t> </a:t>
            </a:r>
            <a:r>
              <a:rPr lang="ru-RU" dirty="0" err="1"/>
              <a:t>әрекет</a:t>
            </a:r>
            <a:r>
              <a:rPr lang="ru-RU" dirty="0"/>
              <a:t> </a:t>
            </a:r>
            <a:r>
              <a:rPr lang="ru-RU" dirty="0" err="1"/>
              <a:t>тұтқыр</a:t>
            </a:r>
            <a:r>
              <a:rPr lang="ru-RU" dirty="0"/>
              <a:t> </a:t>
            </a:r>
            <a:r>
              <a:rPr lang="ru-RU" dirty="0" err="1"/>
              <a:t>серпімділік</a:t>
            </a:r>
            <a:r>
              <a:rPr lang="ru-RU" dirty="0"/>
              <a:t> </a:t>
            </a:r>
            <a:r>
              <a:rPr lang="ru-RU" dirty="0" err="1"/>
              <a:t>ретінде</a:t>
            </a:r>
            <a:r>
              <a:rPr lang="ru-RU" dirty="0"/>
              <a:t> </a:t>
            </a:r>
            <a:r>
              <a:rPr lang="ru-RU" dirty="0" err="1"/>
              <a:t>белгілі</a:t>
            </a:r>
            <a:r>
              <a:rPr lang="ru-RU" dirty="0"/>
              <a:t>.</a:t>
            </a:r>
          </a:p>
          <a:p>
            <a:r>
              <a:rPr lang="ru-RU" dirty="0" err="1"/>
              <a:t>Медицинаға</a:t>
            </a:r>
            <a:r>
              <a:rPr lang="ru-RU" dirty="0"/>
              <a:t> </a:t>
            </a:r>
            <a:r>
              <a:rPr lang="ru-RU" dirty="0" err="1"/>
              <a:t>арналған</a:t>
            </a:r>
            <a:r>
              <a:rPr lang="ru-RU" dirty="0"/>
              <a:t> </a:t>
            </a:r>
            <a:r>
              <a:rPr lang="ru-RU" dirty="0" err="1"/>
              <a:t>полимерлер</a:t>
            </a:r>
            <a:r>
              <a:rPr lang="ru-RU" dirty="0"/>
              <a:t> </a:t>
            </a:r>
            <a:r>
              <a:rPr lang="ru-RU" dirty="0" err="1"/>
              <a:t>жоғары</a:t>
            </a:r>
            <a:r>
              <a:rPr lang="ru-RU" dirty="0"/>
              <a:t> «</a:t>
            </a:r>
            <a:r>
              <a:rPr lang="ru-RU" dirty="0" err="1"/>
              <a:t>медициналық</a:t>
            </a:r>
            <a:r>
              <a:rPr lang="ru-RU" dirty="0"/>
              <a:t>» </a:t>
            </a:r>
            <a:r>
              <a:rPr lang="ru-RU" dirty="0" err="1"/>
              <a:t>тазалық</a:t>
            </a:r>
            <a:r>
              <a:rPr lang="ru-RU" dirty="0"/>
              <a:t> </a:t>
            </a:r>
            <a:r>
              <a:rPr lang="ru-RU" dirty="0" err="1"/>
              <a:t>дәрежесінде</a:t>
            </a:r>
            <a:r>
              <a:rPr lang="ru-RU" dirty="0"/>
              <a:t> </a:t>
            </a:r>
            <a:r>
              <a:rPr lang="ru-RU" dirty="0" err="1"/>
              <a:t>болуы</a:t>
            </a:r>
            <a:r>
              <a:rPr lang="ru-RU" dirty="0"/>
              <a:t> керек, </a:t>
            </a:r>
            <a:r>
              <a:rPr lang="ru-RU" dirty="0" err="1"/>
              <a:t>бұл</a:t>
            </a:r>
            <a:r>
              <a:rPr lang="ru-RU" dirty="0"/>
              <a:t> </a:t>
            </a:r>
            <a:r>
              <a:rPr lang="ru-RU" dirty="0" err="1"/>
              <a:t>оларда</a:t>
            </a:r>
            <a:r>
              <a:rPr lang="ru-RU" dirty="0"/>
              <a:t> </a:t>
            </a:r>
            <a:r>
              <a:rPr lang="ru-RU" dirty="0" err="1"/>
              <a:t>субстраттардың</a:t>
            </a:r>
            <a:r>
              <a:rPr lang="ru-RU" dirty="0"/>
              <a:t>, </a:t>
            </a:r>
            <a:r>
              <a:rPr lang="ru-RU" dirty="0" err="1"/>
              <a:t>катализаторлардың</a:t>
            </a:r>
            <a:r>
              <a:rPr lang="ru-RU" dirty="0"/>
              <a:t> </a:t>
            </a:r>
            <a:r>
              <a:rPr lang="ru-RU" dirty="0" err="1"/>
              <a:t>және</a:t>
            </a:r>
            <a:r>
              <a:rPr lang="ru-RU" dirty="0"/>
              <a:t> </a:t>
            </a:r>
            <a:r>
              <a:rPr lang="ru-RU" dirty="0" err="1"/>
              <a:t>технологиялық</a:t>
            </a:r>
            <a:r>
              <a:rPr lang="ru-RU" dirty="0"/>
              <a:t> </a:t>
            </a:r>
            <a:r>
              <a:rPr lang="ru-RU" dirty="0" err="1"/>
              <a:t>қоспалардың</a:t>
            </a:r>
            <a:r>
              <a:rPr lang="ru-RU" dirty="0"/>
              <a:t> </a:t>
            </a:r>
            <a:r>
              <a:rPr lang="ru-RU" dirty="0" err="1"/>
              <a:t>қалдықтарын</a:t>
            </a:r>
            <a:r>
              <a:rPr lang="ru-RU" dirty="0"/>
              <a:t> </a:t>
            </a:r>
            <a:r>
              <a:rPr lang="ru-RU" dirty="0" err="1"/>
              <a:t>болдырмайды</a:t>
            </a:r>
            <a:r>
              <a:rPr lang="ru-RU" dirty="0"/>
              <a:t>.</a:t>
            </a:r>
            <a:endParaRPr lang="ru-KZ" dirty="0"/>
          </a:p>
          <a:p>
            <a:endParaRPr lang="ru-KZ" dirty="0"/>
          </a:p>
        </p:txBody>
      </p:sp>
    </p:spTree>
    <p:extLst>
      <p:ext uri="{BB962C8B-B14F-4D97-AF65-F5344CB8AC3E}">
        <p14:creationId xmlns:p14="http://schemas.microsoft.com/office/powerpoint/2010/main" val="4035587739"/>
      </p:ext>
    </p:extLst>
  </p:cSld>
  <p:clrMapOvr>
    <a:masterClrMapping/>
  </p:clrMapOvr>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TM10001114[[fn=Галерея]]</Template>
  <TotalTime>124</TotalTime>
  <Words>1816</Words>
  <Application>Microsoft Office PowerPoint</Application>
  <PresentationFormat>Широкоэкранный</PresentationFormat>
  <Paragraphs>122</Paragraphs>
  <Slides>28</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Calibri</vt:lpstr>
      <vt:lpstr>Gill Sans MT</vt:lpstr>
      <vt:lpstr>inherit</vt:lpstr>
      <vt:lpstr>Times New Roman</vt:lpstr>
      <vt:lpstr>Галерея</vt:lpstr>
      <vt:lpstr>Биомедициналық үйлесімді полимерлер. Биомедицинаға арналған табиғи және синтетикалық полимерлер</vt:lpstr>
      <vt:lpstr>Презентация PowerPoint</vt:lpstr>
      <vt:lpstr>Презентация PowerPoint</vt:lpstr>
      <vt:lpstr>Презентация PowerPoint</vt:lpstr>
      <vt:lpstr>МедицинадаҒЫ ПолимерЛЕР</vt:lpstr>
      <vt:lpstr>Презентация PowerPoint</vt:lpstr>
      <vt:lpstr>Алыну тәсіліне қарай полимерлер: </vt:lpstr>
      <vt:lpstr>Презентация PowerPoint</vt:lpstr>
      <vt:lpstr>Презентация PowerPoint</vt:lpstr>
      <vt:lpstr>Презентация PowerPoint</vt:lpstr>
      <vt:lpstr>Биологиялық тұрақты синтетикалық полимерлер</vt:lpstr>
      <vt:lpstr>Презентация PowerPoint</vt:lpstr>
      <vt:lpstr>Презентация PowerPoint</vt:lpstr>
      <vt:lpstr>Медициналық мақсаттағы полимерлер.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Фибрин</vt:lpstr>
      <vt:lpstr>Желатин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Биомедициналық үйлесімді полимерлер. Биомедицинаға арналған табиғи және синтетикалық полимерлер</dc:title>
  <dc:creator>Диас Суюнбай</dc:creator>
  <cp:lastModifiedBy>Диас Суюнбай</cp:lastModifiedBy>
  <cp:revision>1</cp:revision>
  <dcterms:created xsi:type="dcterms:W3CDTF">2023-09-26T10:31:11Z</dcterms:created>
  <dcterms:modified xsi:type="dcterms:W3CDTF">2023-09-27T08:06:08Z</dcterms:modified>
</cp:coreProperties>
</file>